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2" r:id="rId2"/>
    <p:sldId id="257" r:id="rId3"/>
    <p:sldId id="260" r:id="rId4"/>
    <p:sldId id="266" r:id="rId5"/>
    <p:sldId id="267" r:id="rId6"/>
    <p:sldId id="268" r:id="rId7"/>
    <p:sldId id="263" r:id="rId8"/>
    <p:sldId id="264" r:id="rId9"/>
    <p:sldId id="265" r:id="rId10"/>
    <p:sldId id="258" r:id="rId11"/>
    <p:sldId id="259" r:id="rId12"/>
    <p:sldId id="26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F6AFF1-6645-4D55-AFEF-4409890D1AA1}" v="40" dt="2020-04-23T19:18:30.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9694" autoAdjust="0"/>
  </p:normalViewPr>
  <p:slideViewPr>
    <p:cSldViewPr snapToGrid="0">
      <p:cViewPr varScale="1">
        <p:scale>
          <a:sx n="68" d="100"/>
          <a:sy n="68" d="100"/>
        </p:scale>
        <p:origin x="2172"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ggy Hartwick" userId="1e166322-e075-4b28-a407-607a1790754d" providerId="ADAL" clId="{EC874D16-264B-4A1D-BC0E-52DDE04803CA}"/>
    <pc:docChg chg="modSld sldOrd">
      <pc:chgData name="Peggy Hartwick" userId="1e166322-e075-4b28-a407-607a1790754d" providerId="ADAL" clId="{EC874D16-264B-4A1D-BC0E-52DDE04803CA}" dt="2020-04-21T13:15:43.603" v="15"/>
      <pc:docMkLst>
        <pc:docMk/>
      </pc:docMkLst>
      <pc:sldChg chg="ord">
        <pc:chgData name="Peggy Hartwick" userId="1e166322-e075-4b28-a407-607a1790754d" providerId="ADAL" clId="{EC874D16-264B-4A1D-BC0E-52DDE04803CA}" dt="2020-04-21T13:14:24.618" v="13"/>
        <pc:sldMkLst>
          <pc:docMk/>
          <pc:sldMk cId="2598605658" sldId="257"/>
        </pc:sldMkLst>
      </pc:sldChg>
      <pc:sldChg chg="ord">
        <pc:chgData name="Peggy Hartwick" userId="1e166322-e075-4b28-a407-607a1790754d" providerId="ADAL" clId="{EC874D16-264B-4A1D-BC0E-52DDE04803CA}" dt="2020-04-21T01:46:22.446" v="11"/>
        <pc:sldMkLst>
          <pc:docMk/>
          <pc:sldMk cId="3284600066" sldId="258"/>
        </pc:sldMkLst>
      </pc:sldChg>
      <pc:sldChg chg="ord">
        <pc:chgData name="Peggy Hartwick" userId="1e166322-e075-4b28-a407-607a1790754d" providerId="ADAL" clId="{EC874D16-264B-4A1D-BC0E-52DDE04803CA}" dt="2020-04-21T13:15:43.603" v="15"/>
        <pc:sldMkLst>
          <pc:docMk/>
          <pc:sldMk cId="1021920399" sldId="259"/>
        </pc:sldMkLst>
      </pc:sldChg>
      <pc:sldChg chg="ord">
        <pc:chgData name="Peggy Hartwick" userId="1e166322-e075-4b28-a407-607a1790754d" providerId="ADAL" clId="{EC874D16-264B-4A1D-BC0E-52DDE04803CA}" dt="2020-04-21T01:44:41.538" v="3"/>
        <pc:sldMkLst>
          <pc:docMk/>
          <pc:sldMk cId="3482966055" sldId="261"/>
        </pc:sldMkLst>
      </pc:sldChg>
    </pc:docChg>
  </pc:docChgLst>
  <pc:docChgLst>
    <pc:chgData name="Peggy Hartwick" userId="1e166322-e075-4b28-a407-607a1790754d" providerId="ADAL" clId="{8DF6AFF1-6645-4D55-AFEF-4409890D1AA1}"/>
    <pc:docChg chg="undo custSel mod addSld delSld modSld sldOrd">
      <pc:chgData name="Peggy Hartwick" userId="1e166322-e075-4b28-a407-607a1790754d" providerId="ADAL" clId="{8DF6AFF1-6645-4D55-AFEF-4409890D1AA1}" dt="2020-04-23T19:32:19.603" v="3279" actId="6549"/>
      <pc:docMkLst>
        <pc:docMk/>
      </pc:docMkLst>
      <pc:sldChg chg="del">
        <pc:chgData name="Peggy Hartwick" userId="1e166322-e075-4b28-a407-607a1790754d" providerId="ADAL" clId="{8DF6AFF1-6645-4D55-AFEF-4409890D1AA1}" dt="2020-04-20T19:36:52.351" v="160" actId="47"/>
        <pc:sldMkLst>
          <pc:docMk/>
          <pc:sldMk cId="3441223457" sldId="256"/>
        </pc:sldMkLst>
      </pc:sldChg>
      <pc:sldChg chg="ord">
        <pc:chgData name="Peggy Hartwick" userId="1e166322-e075-4b28-a407-607a1790754d" providerId="ADAL" clId="{8DF6AFF1-6645-4D55-AFEF-4409890D1AA1}" dt="2020-04-23T16:09:06.537" v="826"/>
        <pc:sldMkLst>
          <pc:docMk/>
          <pc:sldMk cId="2598605658" sldId="257"/>
        </pc:sldMkLst>
      </pc:sldChg>
      <pc:sldChg chg="addSp delSp modSp mod ord setBg setClrOvrMap">
        <pc:chgData name="Peggy Hartwick" userId="1e166322-e075-4b28-a407-607a1790754d" providerId="ADAL" clId="{8DF6AFF1-6645-4D55-AFEF-4409890D1AA1}" dt="2020-04-23T16:29:46.014" v="2029"/>
        <pc:sldMkLst>
          <pc:docMk/>
          <pc:sldMk cId="3284600066" sldId="258"/>
        </pc:sldMkLst>
        <pc:spChg chg="add mod">
          <ac:chgData name="Peggy Hartwick" userId="1e166322-e075-4b28-a407-607a1790754d" providerId="ADAL" clId="{8DF6AFF1-6645-4D55-AFEF-4409890D1AA1}" dt="2020-04-16T16:10:14.999" v="104" actId="1076"/>
          <ac:spMkLst>
            <pc:docMk/>
            <pc:sldMk cId="3284600066" sldId="258"/>
            <ac:spMk id="4" creationId="{7C697440-61A2-4BA0-9C95-D20A0C4B7865}"/>
          </ac:spMkLst>
        </pc:spChg>
        <pc:spChg chg="add del">
          <ac:chgData name="Peggy Hartwick" userId="1e166322-e075-4b28-a407-607a1790754d" providerId="ADAL" clId="{8DF6AFF1-6645-4D55-AFEF-4409890D1AA1}" dt="2020-04-16T15:50:54.454" v="55" actId="26606"/>
          <ac:spMkLst>
            <pc:docMk/>
            <pc:sldMk cId="3284600066" sldId="258"/>
            <ac:spMk id="25" creationId="{F3060C83-F051-4F0E-ABAD-AA0DFC48B218}"/>
          </ac:spMkLst>
        </pc:spChg>
        <pc:spChg chg="add del">
          <ac:chgData name="Peggy Hartwick" userId="1e166322-e075-4b28-a407-607a1790754d" providerId="ADAL" clId="{8DF6AFF1-6645-4D55-AFEF-4409890D1AA1}" dt="2020-04-16T15:50:54.454" v="55" actId="26606"/>
          <ac:spMkLst>
            <pc:docMk/>
            <pc:sldMk cId="3284600066" sldId="258"/>
            <ac:spMk id="35" creationId="{FF9F2414-84E8-453E-B1F3-389FDE8192D9}"/>
          </ac:spMkLst>
        </pc:spChg>
        <pc:spChg chg="add del">
          <ac:chgData name="Peggy Hartwick" userId="1e166322-e075-4b28-a407-607a1790754d" providerId="ADAL" clId="{8DF6AFF1-6645-4D55-AFEF-4409890D1AA1}" dt="2020-04-16T15:50:54.454" v="55" actId="26606"/>
          <ac:spMkLst>
            <pc:docMk/>
            <pc:sldMk cId="3284600066" sldId="258"/>
            <ac:spMk id="36" creationId="{83C98ABE-055B-441F-B07E-44F97F083C39}"/>
          </ac:spMkLst>
        </pc:spChg>
        <pc:spChg chg="add del">
          <ac:chgData name="Peggy Hartwick" userId="1e166322-e075-4b28-a407-607a1790754d" providerId="ADAL" clId="{8DF6AFF1-6645-4D55-AFEF-4409890D1AA1}" dt="2020-04-16T15:50:54.454" v="55" actId="26606"/>
          <ac:spMkLst>
            <pc:docMk/>
            <pc:sldMk cId="3284600066" sldId="258"/>
            <ac:spMk id="37" creationId="{3ECA69A1-7536-43AC-85EF-C7106179F5ED}"/>
          </ac:spMkLst>
        </pc:spChg>
        <pc:spChg chg="add del">
          <ac:chgData name="Peggy Hartwick" userId="1e166322-e075-4b28-a407-607a1790754d" providerId="ADAL" clId="{8DF6AFF1-6645-4D55-AFEF-4409890D1AA1}" dt="2020-04-16T15:50:54.454" v="55" actId="26606"/>
          <ac:spMkLst>
            <pc:docMk/>
            <pc:sldMk cId="3284600066" sldId="258"/>
            <ac:spMk id="38" creationId="{29FDB030-9B49-4CED-8CCD-4D99382388AC}"/>
          </ac:spMkLst>
        </pc:spChg>
        <pc:spChg chg="add del">
          <ac:chgData name="Peggy Hartwick" userId="1e166322-e075-4b28-a407-607a1790754d" providerId="ADAL" clId="{8DF6AFF1-6645-4D55-AFEF-4409890D1AA1}" dt="2020-04-16T15:50:54.454" v="55" actId="26606"/>
          <ac:spMkLst>
            <pc:docMk/>
            <pc:sldMk cId="3284600066" sldId="258"/>
            <ac:spMk id="39" creationId="{3783CA14-24A1-485C-8B30-D6A5D87987AD}"/>
          </ac:spMkLst>
        </pc:spChg>
        <pc:spChg chg="add del">
          <ac:chgData name="Peggy Hartwick" userId="1e166322-e075-4b28-a407-607a1790754d" providerId="ADAL" clId="{8DF6AFF1-6645-4D55-AFEF-4409890D1AA1}" dt="2020-04-16T15:50:54.454" v="55" actId="26606"/>
          <ac:spMkLst>
            <pc:docMk/>
            <pc:sldMk cId="3284600066" sldId="258"/>
            <ac:spMk id="40" creationId="{9A97C86A-04D6-40F7-AE84-31AB43E6A846}"/>
          </ac:spMkLst>
        </pc:spChg>
        <pc:spChg chg="add del">
          <ac:chgData name="Peggy Hartwick" userId="1e166322-e075-4b28-a407-607a1790754d" providerId="ADAL" clId="{8DF6AFF1-6645-4D55-AFEF-4409890D1AA1}" dt="2020-04-16T15:50:34.230" v="46" actId="26606"/>
          <ac:spMkLst>
            <pc:docMk/>
            <pc:sldMk cId="3284600066" sldId="258"/>
            <ac:spMk id="45" creationId="{1DB7C82F-AB7E-4F0C-B829-FA1B9C415180}"/>
          </ac:spMkLst>
        </pc:spChg>
        <pc:spChg chg="add del">
          <ac:chgData name="Peggy Hartwick" userId="1e166322-e075-4b28-a407-607a1790754d" providerId="ADAL" clId="{8DF6AFF1-6645-4D55-AFEF-4409890D1AA1}" dt="2020-04-16T15:50:37.073" v="48" actId="26606"/>
          <ac:spMkLst>
            <pc:docMk/>
            <pc:sldMk cId="3284600066" sldId="258"/>
            <ac:spMk id="47" creationId="{047C8CCB-F95D-4249-92DD-651249D3535A}"/>
          </ac:spMkLst>
        </pc:spChg>
        <pc:spChg chg="add del">
          <ac:chgData name="Peggy Hartwick" userId="1e166322-e075-4b28-a407-607a1790754d" providerId="ADAL" clId="{8DF6AFF1-6645-4D55-AFEF-4409890D1AA1}" dt="2020-04-16T15:50:37.073" v="48" actId="26606"/>
          <ac:spMkLst>
            <pc:docMk/>
            <pc:sldMk cId="3284600066" sldId="258"/>
            <ac:spMk id="48" creationId="{6753252F-4873-4F63-801D-CC719279A7D5}"/>
          </ac:spMkLst>
        </pc:spChg>
        <pc:spChg chg="add del">
          <ac:chgData name="Peggy Hartwick" userId="1e166322-e075-4b28-a407-607a1790754d" providerId="ADAL" clId="{8DF6AFF1-6645-4D55-AFEF-4409890D1AA1}" dt="2020-04-16T15:50:44.724" v="50" actId="26606"/>
          <ac:spMkLst>
            <pc:docMk/>
            <pc:sldMk cId="3284600066" sldId="258"/>
            <ac:spMk id="49" creationId="{77DA6D33-2D62-458C-BF5D-DBF612FD557E}"/>
          </ac:spMkLst>
        </pc:spChg>
        <pc:spChg chg="add del">
          <ac:chgData name="Peggy Hartwick" userId="1e166322-e075-4b28-a407-607a1790754d" providerId="ADAL" clId="{8DF6AFF1-6645-4D55-AFEF-4409890D1AA1}" dt="2020-04-16T15:50:44.724" v="50" actId="26606"/>
          <ac:spMkLst>
            <pc:docMk/>
            <pc:sldMk cId="3284600066" sldId="258"/>
            <ac:spMk id="50" creationId="{0BC9EFE1-D8CB-4668-9980-DB108327A794}"/>
          </ac:spMkLst>
        </pc:spChg>
        <pc:spChg chg="add del">
          <ac:chgData name="Peggy Hartwick" userId="1e166322-e075-4b28-a407-607a1790754d" providerId="ADAL" clId="{8DF6AFF1-6645-4D55-AFEF-4409890D1AA1}" dt="2020-04-16T15:50:52.912" v="52" actId="26606"/>
          <ac:spMkLst>
            <pc:docMk/>
            <pc:sldMk cId="3284600066" sldId="258"/>
            <ac:spMk id="53" creationId="{0671A8AE-40A1-4631-A6B8-581AFF065482}"/>
          </ac:spMkLst>
        </pc:spChg>
        <pc:spChg chg="add del">
          <ac:chgData name="Peggy Hartwick" userId="1e166322-e075-4b28-a407-607a1790754d" providerId="ADAL" clId="{8DF6AFF1-6645-4D55-AFEF-4409890D1AA1}" dt="2020-04-16T15:50:52.912" v="52" actId="26606"/>
          <ac:spMkLst>
            <pc:docMk/>
            <pc:sldMk cId="3284600066" sldId="258"/>
            <ac:spMk id="54" creationId="{AB58EF07-17C2-48CF-ABB0-EEF1F17CB8F0}"/>
          </ac:spMkLst>
        </pc:spChg>
        <pc:spChg chg="add del">
          <ac:chgData name="Peggy Hartwick" userId="1e166322-e075-4b28-a407-607a1790754d" providerId="ADAL" clId="{8DF6AFF1-6645-4D55-AFEF-4409890D1AA1}" dt="2020-04-16T15:50:52.912" v="52" actId="26606"/>
          <ac:spMkLst>
            <pc:docMk/>
            <pc:sldMk cId="3284600066" sldId="258"/>
            <ac:spMk id="55" creationId="{AF2F604E-43BE-4DC3-B983-E071523364F8}"/>
          </ac:spMkLst>
        </pc:spChg>
        <pc:spChg chg="add del">
          <ac:chgData name="Peggy Hartwick" userId="1e166322-e075-4b28-a407-607a1790754d" providerId="ADAL" clId="{8DF6AFF1-6645-4D55-AFEF-4409890D1AA1}" dt="2020-04-16T15:50:52.912" v="52" actId="26606"/>
          <ac:spMkLst>
            <pc:docMk/>
            <pc:sldMk cId="3284600066" sldId="258"/>
            <ac:spMk id="56" creationId="{08C9B587-E65E-4B52-B37C-ABEBB6E87928}"/>
          </ac:spMkLst>
        </pc:spChg>
        <pc:spChg chg="add del">
          <ac:chgData name="Peggy Hartwick" userId="1e166322-e075-4b28-a407-607a1790754d" providerId="ADAL" clId="{8DF6AFF1-6645-4D55-AFEF-4409890D1AA1}" dt="2020-04-16T15:50:54.440" v="54" actId="26606"/>
          <ac:spMkLst>
            <pc:docMk/>
            <pc:sldMk cId="3284600066" sldId="258"/>
            <ac:spMk id="58" creationId="{1DB7C82F-AB7E-4F0C-B829-FA1B9C415180}"/>
          </ac:spMkLst>
        </pc:spChg>
        <pc:spChg chg="add del">
          <ac:chgData name="Peggy Hartwick" userId="1e166322-e075-4b28-a407-607a1790754d" providerId="ADAL" clId="{8DF6AFF1-6645-4D55-AFEF-4409890D1AA1}" dt="2020-04-16T15:53:01.450" v="85" actId="26606"/>
          <ac:spMkLst>
            <pc:docMk/>
            <pc:sldMk cId="3284600066" sldId="258"/>
            <ac:spMk id="60" creationId="{1707FC24-6981-43D9-B525-C7832BA22463}"/>
          </ac:spMkLst>
        </pc:spChg>
        <pc:spChg chg="add del">
          <ac:chgData name="Peggy Hartwick" userId="1e166322-e075-4b28-a407-607a1790754d" providerId="ADAL" clId="{8DF6AFF1-6645-4D55-AFEF-4409890D1AA1}" dt="2020-04-16T15:52:58.697" v="82" actId="26606"/>
          <ac:spMkLst>
            <pc:docMk/>
            <pc:sldMk cId="3284600066" sldId="258"/>
            <ac:spMk id="65" creationId="{62542EEC-4F7C-4AE2-933E-EAC8EB3FA378}"/>
          </ac:spMkLst>
        </pc:spChg>
        <pc:spChg chg="add del">
          <ac:chgData name="Peggy Hartwick" userId="1e166322-e075-4b28-a407-607a1790754d" providerId="ADAL" clId="{8DF6AFF1-6645-4D55-AFEF-4409890D1AA1}" dt="2020-04-16T15:52:58.697" v="82" actId="26606"/>
          <ac:spMkLst>
            <pc:docMk/>
            <pc:sldMk cId="3284600066" sldId="258"/>
            <ac:spMk id="67" creationId="{B81933D1-5615-42C7-9C0B-4EB7105CCE2D}"/>
          </ac:spMkLst>
        </pc:spChg>
        <pc:spChg chg="add del">
          <ac:chgData name="Peggy Hartwick" userId="1e166322-e075-4b28-a407-607a1790754d" providerId="ADAL" clId="{8DF6AFF1-6645-4D55-AFEF-4409890D1AA1}" dt="2020-04-16T15:52:58.697" v="82" actId="26606"/>
          <ac:spMkLst>
            <pc:docMk/>
            <pc:sldMk cId="3284600066" sldId="258"/>
            <ac:spMk id="69" creationId="{19C9EAEA-39D0-4B0E-A0EB-51E7B26740B1}"/>
          </ac:spMkLst>
        </pc:spChg>
        <pc:spChg chg="add del">
          <ac:chgData name="Peggy Hartwick" userId="1e166322-e075-4b28-a407-607a1790754d" providerId="ADAL" clId="{8DF6AFF1-6645-4D55-AFEF-4409890D1AA1}" dt="2020-04-16T15:53:01.422" v="84" actId="26606"/>
          <ac:spMkLst>
            <pc:docMk/>
            <pc:sldMk cId="3284600066" sldId="258"/>
            <ac:spMk id="76" creationId="{E45B1D5C-0827-4AF0-8186-11FC5A8B8B92}"/>
          </ac:spMkLst>
        </pc:spChg>
        <pc:spChg chg="add del">
          <ac:chgData name="Peggy Hartwick" userId="1e166322-e075-4b28-a407-607a1790754d" providerId="ADAL" clId="{8DF6AFF1-6645-4D55-AFEF-4409890D1AA1}" dt="2020-04-16T15:53:01.422" v="84" actId="26606"/>
          <ac:spMkLst>
            <pc:docMk/>
            <pc:sldMk cId="3284600066" sldId="258"/>
            <ac:spMk id="77" creationId="{99413ED5-9ED4-4772-BCE4-2BCAE6B12E35}"/>
          </ac:spMkLst>
        </pc:spChg>
        <pc:spChg chg="add del">
          <ac:chgData name="Peggy Hartwick" userId="1e166322-e075-4b28-a407-607a1790754d" providerId="ADAL" clId="{8DF6AFF1-6645-4D55-AFEF-4409890D1AA1}" dt="2020-04-16T15:53:01.422" v="84" actId="26606"/>
          <ac:spMkLst>
            <pc:docMk/>
            <pc:sldMk cId="3284600066" sldId="258"/>
            <ac:spMk id="78" creationId="{04357C93-F0CB-4A1C-8F77-4E9063789819}"/>
          </ac:spMkLst>
        </pc:spChg>
        <pc:spChg chg="add del">
          <ac:chgData name="Peggy Hartwick" userId="1e166322-e075-4b28-a407-607a1790754d" providerId="ADAL" clId="{8DF6AFF1-6645-4D55-AFEF-4409890D1AA1}" dt="2020-04-16T15:53:01.422" v="84" actId="26606"/>
          <ac:spMkLst>
            <pc:docMk/>
            <pc:sldMk cId="3284600066" sldId="258"/>
            <ac:spMk id="79" creationId="{90F533E9-6690-41A8-A372-4C6C622D028D}"/>
          </ac:spMkLst>
        </pc:spChg>
        <pc:spChg chg="add">
          <ac:chgData name="Peggy Hartwick" userId="1e166322-e075-4b28-a407-607a1790754d" providerId="ADAL" clId="{8DF6AFF1-6645-4D55-AFEF-4409890D1AA1}" dt="2020-04-16T15:53:01.450" v="85" actId="26606"/>
          <ac:spMkLst>
            <pc:docMk/>
            <pc:sldMk cId="3284600066" sldId="258"/>
            <ac:spMk id="81" creationId="{62542EEC-4F7C-4AE2-933E-EAC8EB3FA378}"/>
          </ac:spMkLst>
        </pc:spChg>
        <pc:spChg chg="add">
          <ac:chgData name="Peggy Hartwick" userId="1e166322-e075-4b28-a407-607a1790754d" providerId="ADAL" clId="{8DF6AFF1-6645-4D55-AFEF-4409890D1AA1}" dt="2020-04-16T15:53:01.450" v="85" actId="26606"/>
          <ac:spMkLst>
            <pc:docMk/>
            <pc:sldMk cId="3284600066" sldId="258"/>
            <ac:spMk id="82" creationId="{B81933D1-5615-42C7-9C0B-4EB7105CCE2D}"/>
          </ac:spMkLst>
        </pc:spChg>
        <pc:spChg chg="add">
          <ac:chgData name="Peggy Hartwick" userId="1e166322-e075-4b28-a407-607a1790754d" providerId="ADAL" clId="{8DF6AFF1-6645-4D55-AFEF-4409890D1AA1}" dt="2020-04-16T15:53:01.450" v="85" actId="26606"/>
          <ac:spMkLst>
            <pc:docMk/>
            <pc:sldMk cId="3284600066" sldId="258"/>
            <ac:spMk id="83" creationId="{19C9EAEA-39D0-4B0E-A0EB-51E7B26740B1}"/>
          </ac:spMkLst>
        </pc:spChg>
        <pc:grpChg chg="add del">
          <ac:chgData name="Peggy Hartwick" userId="1e166322-e075-4b28-a407-607a1790754d" providerId="ADAL" clId="{8DF6AFF1-6645-4D55-AFEF-4409890D1AA1}" dt="2020-04-16T15:52:58.697" v="82" actId="26606"/>
          <ac:grpSpMkLst>
            <pc:docMk/>
            <pc:sldMk cId="3284600066" sldId="258"/>
            <ac:grpSpMk id="71" creationId="{032D8612-31EB-44CF-A1D0-14FD4C705424}"/>
          </ac:grpSpMkLst>
        </pc:grpChg>
        <pc:grpChg chg="add">
          <ac:chgData name="Peggy Hartwick" userId="1e166322-e075-4b28-a407-607a1790754d" providerId="ADAL" clId="{8DF6AFF1-6645-4D55-AFEF-4409890D1AA1}" dt="2020-04-16T15:53:01.450" v="85" actId="26606"/>
          <ac:grpSpMkLst>
            <pc:docMk/>
            <pc:sldMk cId="3284600066" sldId="258"/>
            <ac:grpSpMk id="84" creationId="{032D8612-31EB-44CF-A1D0-14FD4C705424}"/>
          </ac:grpSpMkLst>
        </pc:grpChg>
        <pc:picChg chg="mod ord">
          <ac:chgData name="Peggy Hartwick" userId="1e166322-e075-4b28-a407-607a1790754d" providerId="ADAL" clId="{8DF6AFF1-6645-4D55-AFEF-4409890D1AA1}" dt="2020-04-16T15:53:01.450" v="85" actId="26606"/>
          <ac:picMkLst>
            <pc:docMk/>
            <pc:sldMk cId="3284600066" sldId="258"/>
            <ac:picMk id="3" creationId="{CDFC5FB6-1A83-4D19-96FF-0FB7BF7F9E9B}"/>
          </ac:picMkLst>
        </pc:picChg>
        <pc:picChg chg="add mod">
          <ac:chgData name="Peggy Hartwick" userId="1e166322-e075-4b28-a407-607a1790754d" providerId="ADAL" clId="{8DF6AFF1-6645-4D55-AFEF-4409890D1AA1}" dt="2020-04-16T16:10:40.137" v="109" actId="208"/>
          <ac:picMkLst>
            <pc:docMk/>
            <pc:sldMk cId="3284600066" sldId="258"/>
            <ac:picMk id="6" creationId="{0DC8163D-8391-4824-9B6A-C2BB94A619F6}"/>
          </ac:picMkLst>
        </pc:picChg>
        <pc:picChg chg="add del">
          <ac:chgData name="Peggy Hartwick" userId="1e166322-e075-4b28-a407-607a1790754d" providerId="ADAL" clId="{8DF6AFF1-6645-4D55-AFEF-4409890D1AA1}" dt="2020-04-16T15:50:44.724" v="50" actId="26606"/>
          <ac:picMkLst>
            <pc:docMk/>
            <pc:sldMk cId="3284600066" sldId="258"/>
            <ac:picMk id="51" creationId="{7CBAE1BD-B8E4-4029-8AA2-C77E4FED9864}"/>
          </ac:picMkLst>
        </pc:picChg>
      </pc:sldChg>
      <pc:sldChg chg="addSp delSp modSp ord">
        <pc:chgData name="Peggy Hartwick" userId="1e166322-e075-4b28-a407-607a1790754d" providerId="ADAL" clId="{8DF6AFF1-6645-4D55-AFEF-4409890D1AA1}" dt="2020-04-23T16:29:46.014" v="2029"/>
        <pc:sldMkLst>
          <pc:docMk/>
          <pc:sldMk cId="1021920399" sldId="259"/>
        </pc:sldMkLst>
        <pc:spChg chg="add mod">
          <ac:chgData name="Peggy Hartwick" userId="1e166322-e075-4b28-a407-607a1790754d" providerId="ADAL" clId="{8DF6AFF1-6645-4D55-AFEF-4409890D1AA1}" dt="2020-04-16T15:51:53.957" v="75" actId="26606"/>
          <ac:spMkLst>
            <pc:docMk/>
            <pc:sldMk cId="1021920399" sldId="259"/>
            <ac:spMk id="4" creationId="{F3BB9371-6A39-44A9-9328-8FD1FE0DC090}"/>
          </ac:spMkLst>
        </pc:spChg>
        <pc:spChg chg="del">
          <ac:chgData name="Peggy Hartwick" userId="1e166322-e075-4b28-a407-607a1790754d" providerId="ADAL" clId="{8DF6AFF1-6645-4D55-AFEF-4409890D1AA1}" dt="2020-04-16T15:51:53.957" v="75" actId="26606"/>
          <ac:spMkLst>
            <pc:docMk/>
            <pc:sldMk cId="1021920399" sldId="259"/>
            <ac:spMk id="34" creationId="{53BB5D57-6178-4F62-B472-0312F6D95A85}"/>
          </ac:spMkLst>
        </pc:spChg>
        <pc:spChg chg="del">
          <ac:chgData name="Peggy Hartwick" userId="1e166322-e075-4b28-a407-607a1790754d" providerId="ADAL" clId="{8DF6AFF1-6645-4D55-AFEF-4409890D1AA1}" dt="2020-04-16T15:51:53.957" v="75" actId="26606"/>
          <ac:spMkLst>
            <pc:docMk/>
            <pc:sldMk cId="1021920399" sldId="259"/>
            <ac:spMk id="36" creationId="{4C61BD32-7542-4D52-BA5A-3ADE869BF8AC}"/>
          </ac:spMkLst>
        </pc:spChg>
        <pc:spChg chg="add">
          <ac:chgData name="Peggy Hartwick" userId="1e166322-e075-4b28-a407-607a1790754d" providerId="ADAL" clId="{8DF6AFF1-6645-4D55-AFEF-4409890D1AA1}" dt="2020-04-16T15:51:53.957" v="75" actId="26606"/>
          <ac:spMkLst>
            <pc:docMk/>
            <pc:sldMk cId="1021920399" sldId="259"/>
            <ac:spMk id="41" creationId="{E45B1D5C-0827-4AF0-8186-11FC5A8B8B92}"/>
          </ac:spMkLst>
        </pc:spChg>
        <pc:spChg chg="add">
          <ac:chgData name="Peggy Hartwick" userId="1e166322-e075-4b28-a407-607a1790754d" providerId="ADAL" clId="{8DF6AFF1-6645-4D55-AFEF-4409890D1AA1}" dt="2020-04-16T15:51:53.957" v="75" actId="26606"/>
          <ac:spMkLst>
            <pc:docMk/>
            <pc:sldMk cId="1021920399" sldId="259"/>
            <ac:spMk id="43" creationId="{99413ED5-9ED4-4772-BCE4-2BCAE6B12E35}"/>
          </ac:spMkLst>
        </pc:spChg>
        <pc:spChg chg="add">
          <ac:chgData name="Peggy Hartwick" userId="1e166322-e075-4b28-a407-607a1790754d" providerId="ADAL" clId="{8DF6AFF1-6645-4D55-AFEF-4409890D1AA1}" dt="2020-04-16T15:51:53.957" v="75" actId="26606"/>
          <ac:spMkLst>
            <pc:docMk/>
            <pc:sldMk cId="1021920399" sldId="259"/>
            <ac:spMk id="45" creationId="{04357C93-F0CB-4A1C-8F77-4E9063789819}"/>
          </ac:spMkLst>
        </pc:spChg>
        <pc:spChg chg="add">
          <ac:chgData name="Peggy Hartwick" userId="1e166322-e075-4b28-a407-607a1790754d" providerId="ADAL" clId="{8DF6AFF1-6645-4D55-AFEF-4409890D1AA1}" dt="2020-04-16T15:51:53.957" v="75" actId="26606"/>
          <ac:spMkLst>
            <pc:docMk/>
            <pc:sldMk cId="1021920399" sldId="259"/>
            <ac:spMk id="47" creationId="{90F533E9-6690-41A8-A372-4C6C622D028D}"/>
          </ac:spMkLst>
        </pc:spChg>
        <pc:picChg chg="mod ord">
          <ac:chgData name="Peggy Hartwick" userId="1e166322-e075-4b28-a407-607a1790754d" providerId="ADAL" clId="{8DF6AFF1-6645-4D55-AFEF-4409890D1AA1}" dt="2020-04-16T15:51:53.957" v="75" actId="26606"/>
          <ac:picMkLst>
            <pc:docMk/>
            <pc:sldMk cId="1021920399" sldId="259"/>
            <ac:picMk id="3" creationId="{20910CE7-E5AB-4AFC-BD21-43CFB333682D}"/>
          </ac:picMkLst>
        </pc:picChg>
      </pc:sldChg>
      <pc:sldChg chg="addSp delSp modSp ord modNotesTx">
        <pc:chgData name="Peggy Hartwick" userId="1e166322-e075-4b28-a407-607a1790754d" providerId="ADAL" clId="{8DF6AFF1-6645-4D55-AFEF-4409890D1AA1}" dt="2020-04-23T19:20:10.571" v="2938" actId="20577"/>
        <pc:sldMkLst>
          <pc:docMk/>
          <pc:sldMk cId="1184656819" sldId="260"/>
        </pc:sldMkLst>
        <pc:spChg chg="del">
          <ac:chgData name="Peggy Hartwick" userId="1e166322-e075-4b28-a407-607a1790754d" providerId="ADAL" clId="{8DF6AFF1-6645-4D55-AFEF-4409890D1AA1}" dt="2020-04-16T15:52:36.526" v="79" actId="26606"/>
          <ac:spMkLst>
            <pc:docMk/>
            <pc:sldMk cId="1184656819" sldId="260"/>
            <ac:spMk id="8" creationId="{53BB5D57-6178-4F62-B472-0312F6D95A85}"/>
          </ac:spMkLst>
        </pc:spChg>
        <pc:spChg chg="del">
          <ac:chgData name="Peggy Hartwick" userId="1e166322-e075-4b28-a407-607a1790754d" providerId="ADAL" clId="{8DF6AFF1-6645-4D55-AFEF-4409890D1AA1}" dt="2020-04-16T15:52:36.526" v="79" actId="26606"/>
          <ac:spMkLst>
            <pc:docMk/>
            <pc:sldMk cId="1184656819" sldId="260"/>
            <ac:spMk id="10" creationId="{4C61BD32-7542-4D52-BA5A-3ADE869BF8AC}"/>
          </ac:spMkLst>
        </pc:spChg>
        <pc:spChg chg="add mod">
          <ac:chgData name="Peggy Hartwick" userId="1e166322-e075-4b28-a407-607a1790754d" providerId="ADAL" clId="{8DF6AFF1-6645-4D55-AFEF-4409890D1AA1}" dt="2020-04-16T16:12:39.399" v="120" actId="1076"/>
          <ac:spMkLst>
            <pc:docMk/>
            <pc:sldMk cId="1184656819" sldId="260"/>
            <ac:spMk id="13" creationId="{EA902EEB-52C4-4C03-9FDC-6F7C120C11D9}"/>
          </ac:spMkLst>
        </pc:spChg>
        <pc:spChg chg="add">
          <ac:chgData name="Peggy Hartwick" userId="1e166322-e075-4b28-a407-607a1790754d" providerId="ADAL" clId="{8DF6AFF1-6645-4D55-AFEF-4409890D1AA1}" dt="2020-04-16T15:52:36.526" v="79" actId="26606"/>
          <ac:spMkLst>
            <pc:docMk/>
            <pc:sldMk cId="1184656819" sldId="260"/>
            <ac:spMk id="18" creationId="{E45B1D5C-0827-4AF0-8186-11FC5A8B8B92}"/>
          </ac:spMkLst>
        </pc:spChg>
        <pc:spChg chg="add">
          <ac:chgData name="Peggy Hartwick" userId="1e166322-e075-4b28-a407-607a1790754d" providerId="ADAL" clId="{8DF6AFF1-6645-4D55-AFEF-4409890D1AA1}" dt="2020-04-16T15:52:36.526" v="79" actId="26606"/>
          <ac:spMkLst>
            <pc:docMk/>
            <pc:sldMk cId="1184656819" sldId="260"/>
            <ac:spMk id="20" creationId="{99413ED5-9ED4-4772-BCE4-2BCAE6B12E35}"/>
          </ac:spMkLst>
        </pc:spChg>
        <pc:spChg chg="add">
          <ac:chgData name="Peggy Hartwick" userId="1e166322-e075-4b28-a407-607a1790754d" providerId="ADAL" clId="{8DF6AFF1-6645-4D55-AFEF-4409890D1AA1}" dt="2020-04-16T15:52:36.526" v="79" actId="26606"/>
          <ac:spMkLst>
            <pc:docMk/>
            <pc:sldMk cId="1184656819" sldId="260"/>
            <ac:spMk id="22" creationId="{04357C93-F0CB-4A1C-8F77-4E9063789819}"/>
          </ac:spMkLst>
        </pc:spChg>
        <pc:spChg chg="add">
          <ac:chgData name="Peggy Hartwick" userId="1e166322-e075-4b28-a407-607a1790754d" providerId="ADAL" clId="{8DF6AFF1-6645-4D55-AFEF-4409890D1AA1}" dt="2020-04-16T15:52:36.526" v="79" actId="26606"/>
          <ac:spMkLst>
            <pc:docMk/>
            <pc:sldMk cId="1184656819" sldId="260"/>
            <ac:spMk id="24" creationId="{90F533E9-6690-41A8-A372-4C6C622D028D}"/>
          </ac:spMkLst>
        </pc:spChg>
        <pc:picChg chg="mod ord">
          <ac:chgData name="Peggy Hartwick" userId="1e166322-e075-4b28-a407-607a1790754d" providerId="ADAL" clId="{8DF6AFF1-6645-4D55-AFEF-4409890D1AA1}" dt="2020-04-16T15:52:36.526" v="79" actId="26606"/>
          <ac:picMkLst>
            <pc:docMk/>
            <pc:sldMk cId="1184656819" sldId="260"/>
            <ac:picMk id="3" creationId="{05F57790-FB82-4E2F-8EF5-3870EAB6A474}"/>
          </ac:picMkLst>
        </pc:picChg>
        <pc:picChg chg="add mod">
          <ac:chgData name="Peggy Hartwick" userId="1e166322-e075-4b28-a407-607a1790754d" providerId="ADAL" clId="{8DF6AFF1-6645-4D55-AFEF-4409890D1AA1}" dt="2020-04-16T16:12:20.990" v="117" actId="1582"/>
          <ac:picMkLst>
            <pc:docMk/>
            <pc:sldMk cId="1184656819" sldId="260"/>
            <ac:picMk id="5" creationId="{B0D14CD2-84C0-441D-9727-720BB7B1F599}"/>
          </ac:picMkLst>
        </pc:picChg>
        <pc:picChg chg="add mod">
          <ac:chgData name="Peggy Hartwick" userId="1e166322-e075-4b28-a407-607a1790754d" providerId="ADAL" clId="{8DF6AFF1-6645-4D55-AFEF-4409890D1AA1}" dt="2020-04-16T16:12:35.586" v="119" actId="1076"/>
          <ac:picMkLst>
            <pc:docMk/>
            <pc:sldMk cId="1184656819" sldId="260"/>
            <ac:picMk id="7" creationId="{3BD55F34-C5FB-4F3E-9BD2-AA68D99B3A06}"/>
          </ac:picMkLst>
        </pc:picChg>
      </pc:sldChg>
      <pc:sldChg chg="addSp modSp add ord">
        <pc:chgData name="Peggy Hartwick" userId="1e166322-e075-4b28-a407-607a1790754d" providerId="ADAL" clId="{8DF6AFF1-6645-4D55-AFEF-4409890D1AA1}" dt="2020-04-23T16:29:46.014" v="2029"/>
        <pc:sldMkLst>
          <pc:docMk/>
          <pc:sldMk cId="3482966055" sldId="261"/>
        </pc:sldMkLst>
        <pc:picChg chg="add mod">
          <ac:chgData name="Peggy Hartwick" userId="1e166322-e075-4b28-a407-607a1790754d" providerId="ADAL" clId="{8DF6AFF1-6645-4D55-AFEF-4409890D1AA1}" dt="2020-04-16T16:03:56.998" v="94" actId="1076"/>
          <ac:picMkLst>
            <pc:docMk/>
            <pc:sldMk cId="3482966055" sldId="261"/>
            <ac:picMk id="3" creationId="{461F9457-72BD-49BA-85D4-8A3586C283CD}"/>
          </ac:picMkLst>
        </pc:picChg>
        <pc:picChg chg="add mod">
          <ac:chgData name="Peggy Hartwick" userId="1e166322-e075-4b28-a407-607a1790754d" providerId="ADAL" clId="{8DF6AFF1-6645-4D55-AFEF-4409890D1AA1}" dt="2020-04-16T16:14:45.771" v="128" actId="1076"/>
          <ac:picMkLst>
            <pc:docMk/>
            <pc:sldMk cId="3482966055" sldId="261"/>
            <ac:picMk id="5" creationId="{727411DE-A377-408D-BF47-8B8C631D6FFA}"/>
          </ac:picMkLst>
        </pc:picChg>
        <pc:picChg chg="add mod">
          <ac:chgData name="Peggy Hartwick" userId="1e166322-e075-4b28-a407-607a1790754d" providerId="ADAL" clId="{8DF6AFF1-6645-4D55-AFEF-4409890D1AA1}" dt="2020-04-16T16:14:37.882" v="126" actId="1076"/>
          <ac:picMkLst>
            <pc:docMk/>
            <pc:sldMk cId="3482966055" sldId="261"/>
            <ac:picMk id="7" creationId="{69AF3328-A89F-4889-9DAC-4554D8B97CBC}"/>
          </ac:picMkLst>
        </pc:picChg>
      </pc:sldChg>
      <pc:sldChg chg="addSp delSp modSp add mod setBg modNotesTx">
        <pc:chgData name="Peggy Hartwick" userId="1e166322-e075-4b28-a407-607a1790754d" providerId="ADAL" clId="{8DF6AFF1-6645-4D55-AFEF-4409890D1AA1}" dt="2020-04-23T19:19:09.390" v="2809" actId="20577"/>
        <pc:sldMkLst>
          <pc:docMk/>
          <pc:sldMk cId="808490967" sldId="262"/>
        </pc:sldMkLst>
        <pc:spChg chg="add del">
          <ac:chgData name="Peggy Hartwick" userId="1e166322-e075-4b28-a407-607a1790754d" providerId="ADAL" clId="{8DF6AFF1-6645-4D55-AFEF-4409890D1AA1}" dt="2020-04-20T19:36:37.881" v="150" actId="26606"/>
          <ac:spMkLst>
            <pc:docMk/>
            <pc:sldMk cId="808490967" sldId="262"/>
            <ac:spMk id="5" creationId="{76C9B752-504F-4803-92CD-5373B8220C2C}"/>
          </ac:spMkLst>
        </pc:spChg>
        <pc:spChg chg="add del">
          <ac:chgData name="Peggy Hartwick" userId="1e166322-e075-4b28-a407-607a1790754d" providerId="ADAL" clId="{8DF6AFF1-6645-4D55-AFEF-4409890D1AA1}" dt="2020-04-20T19:36:37.881" v="150" actId="26606"/>
          <ac:spMkLst>
            <pc:docMk/>
            <pc:sldMk cId="808490967" sldId="262"/>
            <ac:spMk id="6" creationId="{A5C2A117-93B7-4C54-9DCE-BDD4A5A05B6D}"/>
          </ac:spMkLst>
        </pc:spChg>
        <pc:spChg chg="add del">
          <ac:chgData name="Peggy Hartwick" userId="1e166322-e075-4b28-a407-607a1790754d" providerId="ADAL" clId="{8DF6AFF1-6645-4D55-AFEF-4409890D1AA1}" dt="2020-04-20T19:36:37.881" v="150" actId="26606"/>
          <ac:spMkLst>
            <pc:docMk/>
            <pc:sldMk cId="808490967" sldId="262"/>
            <ac:spMk id="7" creationId="{C262B97F-B393-4C41-A3C9-DD240F982861}"/>
          </ac:spMkLst>
        </pc:spChg>
        <pc:spChg chg="add del">
          <ac:chgData name="Peggy Hartwick" userId="1e166322-e075-4b28-a407-607a1790754d" providerId="ADAL" clId="{8DF6AFF1-6645-4D55-AFEF-4409890D1AA1}" dt="2020-04-20T19:36:40.592" v="152" actId="26606"/>
          <ac:spMkLst>
            <pc:docMk/>
            <pc:sldMk cId="808490967" sldId="262"/>
            <ac:spMk id="9" creationId="{A2509F26-B5DC-4BA7-B476-4CB044237A2E}"/>
          </ac:spMkLst>
        </pc:spChg>
        <pc:spChg chg="add del">
          <ac:chgData name="Peggy Hartwick" userId="1e166322-e075-4b28-a407-607a1790754d" providerId="ADAL" clId="{8DF6AFF1-6645-4D55-AFEF-4409890D1AA1}" dt="2020-04-20T19:36:11.607" v="138" actId="26606"/>
          <ac:spMkLst>
            <pc:docMk/>
            <pc:sldMk cId="808490967" sldId="262"/>
            <ac:spMk id="10" creationId="{3B432D73-5C38-474F-AF96-A3228731BF36}"/>
          </ac:spMkLst>
        </pc:spChg>
        <pc:spChg chg="add del">
          <ac:chgData name="Peggy Hartwick" userId="1e166322-e075-4b28-a407-607a1790754d" providerId="ADAL" clId="{8DF6AFF1-6645-4D55-AFEF-4409890D1AA1}" dt="2020-04-20T19:36:40.592" v="152" actId="26606"/>
          <ac:spMkLst>
            <pc:docMk/>
            <pc:sldMk cId="808490967" sldId="262"/>
            <ac:spMk id="11" creationId="{DB103EB1-B135-4526-B883-33228FC27FF1}"/>
          </ac:spMkLst>
        </pc:spChg>
        <pc:spChg chg="add del">
          <ac:chgData name="Peggy Hartwick" userId="1e166322-e075-4b28-a407-607a1790754d" providerId="ADAL" clId="{8DF6AFF1-6645-4D55-AFEF-4409890D1AA1}" dt="2020-04-20T19:36:42.331" v="154" actId="26606"/>
          <ac:spMkLst>
            <pc:docMk/>
            <pc:sldMk cId="808490967" sldId="262"/>
            <ac:spMk id="13" creationId="{7EBFDB7D-DD97-44CE-AFFB-458781A3DB9B}"/>
          </ac:spMkLst>
        </pc:spChg>
        <pc:spChg chg="add del">
          <ac:chgData name="Peggy Hartwick" userId="1e166322-e075-4b28-a407-607a1790754d" providerId="ADAL" clId="{8DF6AFF1-6645-4D55-AFEF-4409890D1AA1}" dt="2020-04-20T19:36:17.411" v="142" actId="26606"/>
          <ac:spMkLst>
            <pc:docMk/>
            <pc:sldMk cId="808490967" sldId="262"/>
            <ac:spMk id="14" creationId="{3B432D73-5C38-474F-AF96-A3228731BF36}"/>
          </ac:spMkLst>
        </pc:spChg>
        <pc:spChg chg="add del">
          <ac:chgData name="Peggy Hartwick" userId="1e166322-e075-4b28-a407-607a1790754d" providerId="ADAL" clId="{8DF6AFF1-6645-4D55-AFEF-4409890D1AA1}" dt="2020-04-20T19:36:42.331" v="154" actId="26606"/>
          <ac:spMkLst>
            <pc:docMk/>
            <pc:sldMk cId="808490967" sldId="262"/>
            <ac:spMk id="15" creationId="{50F864A1-23CF-4954-887F-3C4458622A68}"/>
          </ac:spMkLst>
        </pc:spChg>
        <pc:spChg chg="add del">
          <ac:chgData name="Peggy Hartwick" userId="1e166322-e075-4b28-a407-607a1790754d" providerId="ADAL" clId="{8DF6AFF1-6645-4D55-AFEF-4409890D1AA1}" dt="2020-04-20T19:36:22.085" v="144" actId="26606"/>
          <ac:spMkLst>
            <pc:docMk/>
            <pc:sldMk cId="808490967" sldId="262"/>
            <ac:spMk id="16" creationId="{A2509F26-B5DC-4BA7-B476-4CB044237A2E}"/>
          </ac:spMkLst>
        </pc:spChg>
        <pc:spChg chg="add del">
          <ac:chgData name="Peggy Hartwick" userId="1e166322-e075-4b28-a407-607a1790754d" providerId="ADAL" clId="{8DF6AFF1-6645-4D55-AFEF-4409890D1AA1}" dt="2020-04-20T19:36:22.085" v="144" actId="26606"/>
          <ac:spMkLst>
            <pc:docMk/>
            <pc:sldMk cId="808490967" sldId="262"/>
            <ac:spMk id="17" creationId="{DB103EB1-B135-4526-B883-33228FC27FF1}"/>
          </ac:spMkLst>
        </pc:spChg>
        <pc:spChg chg="add del">
          <ac:chgData name="Peggy Hartwick" userId="1e166322-e075-4b28-a407-607a1790754d" providerId="ADAL" clId="{8DF6AFF1-6645-4D55-AFEF-4409890D1AA1}" dt="2020-04-20T19:36:42.331" v="154" actId="26606"/>
          <ac:spMkLst>
            <pc:docMk/>
            <pc:sldMk cId="808490967" sldId="262"/>
            <ac:spMk id="18" creationId="{8D313E8C-7457-407E-BDA5-EACA44D38247}"/>
          </ac:spMkLst>
        </pc:spChg>
        <pc:spChg chg="add del">
          <ac:chgData name="Peggy Hartwick" userId="1e166322-e075-4b28-a407-607a1790754d" providerId="ADAL" clId="{8DF6AFF1-6645-4D55-AFEF-4409890D1AA1}" dt="2020-04-20T19:36:31.966" v="146" actId="26606"/>
          <ac:spMkLst>
            <pc:docMk/>
            <pc:sldMk cId="808490967" sldId="262"/>
            <ac:spMk id="19" creationId="{7EBFDB7D-DD97-44CE-AFFB-458781A3DB9B}"/>
          </ac:spMkLst>
        </pc:spChg>
        <pc:spChg chg="add del">
          <ac:chgData name="Peggy Hartwick" userId="1e166322-e075-4b28-a407-607a1790754d" providerId="ADAL" clId="{8DF6AFF1-6645-4D55-AFEF-4409890D1AA1}" dt="2020-04-20T19:36:31.966" v="146" actId="26606"/>
          <ac:spMkLst>
            <pc:docMk/>
            <pc:sldMk cId="808490967" sldId="262"/>
            <ac:spMk id="20" creationId="{50F864A1-23CF-4954-887F-3C4458622A68}"/>
          </ac:spMkLst>
        </pc:spChg>
        <pc:spChg chg="add del">
          <ac:chgData name="Peggy Hartwick" userId="1e166322-e075-4b28-a407-607a1790754d" providerId="ADAL" clId="{8DF6AFF1-6645-4D55-AFEF-4409890D1AA1}" dt="2020-04-20T19:36:31.966" v="146" actId="26606"/>
          <ac:spMkLst>
            <pc:docMk/>
            <pc:sldMk cId="808490967" sldId="262"/>
            <ac:spMk id="21" creationId="{8D313E8C-7457-407E-BDA5-EACA44D38247}"/>
          </ac:spMkLst>
        </pc:spChg>
        <pc:spChg chg="add del">
          <ac:chgData name="Peggy Hartwick" userId="1e166322-e075-4b28-a407-607a1790754d" providerId="ADAL" clId="{8DF6AFF1-6645-4D55-AFEF-4409890D1AA1}" dt="2020-04-20T19:36:44.382" v="156" actId="26606"/>
          <ac:spMkLst>
            <pc:docMk/>
            <pc:sldMk cId="808490967" sldId="262"/>
            <ac:spMk id="22" creationId="{A2509F26-B5DC-4BA7-B476-4CB044237A2E}"/>
          </ac:spMkLst>
        </pc:spChg>
        <pc:spChg chg="add del">
          <ac:chgData name="Peggy Hartwick" userId="1e166322-e075-4b28-a407-607a1790754d" providerId="ADAL" clId="{8DF6AFF1-6645-4D55-AFEF-4409890D1AA1}" dt="2020-04-20T19:36:44.382" v="156" actId="26606"/>
          <ac:spMkLst>
            <pc:docMk/>
            <pc:sldMk cId="808490967" sldId="262"/>
            <ac:spMk id="23" creationId="{DB103EB1-B135-4526-B883-33228FC27FF1}"/>
          </ac:spMkLst>
        </pc:spChg>
        <pc:spChg chg="add del">
          <ac:chgData name="Peggy Hartwick" userId="1e166322-e075-4b28-a407-607a1790754d" providerId="ADAL" clId="{8DF6AFF1-6645-4D55-AFEF-4409890D1AA1}" dt="2020-04-20T19:36:58.345" v="161" actId="26606"/>
          <ac:spMkLst>
            <pc:docMk/>
            <pc:sldMk cId="808490967" sldId="262"/>
            <ac:spMk id="27" creationId="{7EBFDB7D-DD97-44CE-AFFB-458781A3DB9B}"/>
          </ac:spMkLst>
        </pc:spChg>
        <pc:spChg chg="add del">
          <ac:chgData name="Peggy Hartwick" userId="1e166322-e075-4b28-a407-607a1790754d" providerId="ADAL" clId="{8DF6AFF1-6645-4D55-AFEF-4409890D1AA1}" dt="2020-04-20T19:36:58.345" v="161" actId="26606"/>
          <ac:spMkLst>
            <pc:docMk/>
            <pc:sldMk cId="808490967" sldId="262"/>
            <ac:spMk id="28" creationId="{50F864A1-23CF-4954-887F-3C4458622A68}"/>
          </ac:spMkLst>
        </pc:spChg>
        <pc:spChg chg="add del">
          <ac:chgData name="Peggy Hartwick" userId="1e166322-e075-4b28-a407-607a1790754d" providerId="ADAL" clId="{8DF6AFF1-6645-4D55-AFEF-4409890D1AA1}" dt="2020-04-20T19:36:58.345" v="161" actId="26606"/>
          <ac:spMkLst>
            <pc:docMk/>
            <pc:sldMk cId="808490967" sldId="262"/>
            <ac:spMk id="29" creationId="{8D313E8C-7457-407E-BDA5-EACA44D38247}"/>
          </ac:spMkLst>
        </pc:spChg>
        <pc:spChg chg="add">
          <ac:chgData name="Peggy Hartwick" userId="1e166322-e075-4b28-a407-607a1790754d" providerId="ADAL" clId="{8DF6AFF1-6645-4D55-AFEF-4409890D1AA1}" dt="2020-04-20T19:36:58.345" v="161" actId="26606"/>
          <ac:spMkLst>
            <pc:docMk/>
            <pc:sldMk cId="808490967" sldId="262"/>
            <ac:spMk id="34" creationId="{B670DBD5-770C-4383-9F54-5B86E86BD5BB}"/>
          </ac:spMkLst>
        </pc:spChg>
        <pc:picChg chg="add mod">
          <ac:chgData name="Peggy Hartwick" userId="1e166322-e075-4b28-a407-607a1790754d" providerId="ADAL" clId="{8DF6AFF1-6645-4D55-AFEF-4409890D1AA1}" dt="2020-04-20T19:36:58.345" v="161" actId="26606"/>
          <ac:picMkLst>
            <pc:docMk/>
            <pc:sldMk cId="808490967" sldId="262"/>
            <ac:picMk id="3" creationId="{B6426F0B-F35A-45DE-B1BD-18202E7149FF}"/>
          </ac:picMkLst>
        </pc:picChg>
        <pc:picChg chg="add del">
          <ac:chgData name="Peggy Hartwick" userId="1e166322-e075-4b28-a407-607a1790754d" providerId="ADAL" clId="{8DF6AFF1-6645-4D55-AFEF-4409890D1AA1}" dt="2020-04-20T19:36:10.273" v="136" actId="26606"/>
          <ac:picMkLst>
            <pc:docMk/>
            <pc:sldMk cId="808490967" sldId="262"/>
            <ac:picMk id="8" creationId="{CB607B98-7700-4DC9-8BE8-A876255F9C52}"/>
          </ac:picMkLst>
        </pc:picChg>
        <pc:picChg chg="add del">
          <ac:chgData name="Peggy Hartwick" userId="1e166322-e075-4b28-a407-607a1790754d" providerId="ADAL" clId="{8DF6AFF1-6645-4D55-AFEF-4409890D1AA1}" dt="2020-04-20T19:36:16.248" v="140" actId="26606"/>
          <ac:picMkLst>
            <pc:docMk/>
            <pc:sldMk cId="808490967" sldId="262"/>
            <ac:picMk id="12" creationId="{CB607B98-7700-4DC9-8BE8-A876255F9C52}"/>
          </ac:picMkLst>
        </pc:picChg>
        <pc:picChg chg="add del">
          <ac:chgData name="Peggy Hartwick" userId="1e166322-e075-4b28-a407-607a1790754d" providerId="ADAL" clId="{8DF6AFF1-6645-4D55-AFEF-4409890D1AA1}" dt="2020-04-20T19:36:49.221" v="158" actId="26606"/>
          <ac:picMkLst>
            <pc:docMk/>
            <pc:sldMk cId="808490967" sldId="262"/>
            <ac:picMk id="25" creationId="{CB607B98-7700-4DC9-8BE8-A876255F9C52}"/>
          </ac:picMkLst>
        </pc:picChg>
      </pc:sldChg>
      <pc:sldChg chg="addSp delSp modSp add mod ord setBg modNotesTx">
        <pc:chgData name="Peggy Hartwick" userId="1e166322-e075-4b28-a407-607a1790754d" providerId="ADAL" clId="{8DF6AFF1-6645-4D55-AFEF-4409890D1AA1}" dt="2020-04-23T19:21:01.370" v="2950" actId="20577"/>
        <pc:sldMkLst>
          <pc:docMk/>
          <pc:sldMk cId="2870610927" sldId="263"/>
        </pc:sldMkLst>
        <pc:spChg chg="add del">
          <ac:chgData name="Peggy Hartwick" userId="1e166322-e075-4b28-a407-607a1790754d" providerId="ADAL" clId="{8DF6AFF1-6645-4D55-AFEF-4409890D1AA1}" dt="2020-04-20T20:34:44.994" v="174"/>
          <ac:spMkLst>
            <pc:docMk/>
            <pc:sldMk cId="2870610927" sldId="263"/>
            <ac:spMk id="2" creationId="{7E162453-ECF0-4903-9392-5F2D6E7EC38C}"/>
          </ac:spMkLst>
        </pc:spChg>
        <pc:spChg chg="add mod ord">
          <ac:chgData name="Peggy Hartwick" userId="1e166322-e075-4b28-a407-607a1790754d" providerId="ADAL" clId="{8DF6AFF1-6645-4D55-AFEF-4409890D1AA1}" dt="2020-04-20T20:37:27.723" v="211" actId="404"/>
          <ac:spMkLst>
            <pc:docMk/>
            <pc:sldMk cId="2870610927" sldId="263"/>
            <ac:spMk id="3" creationId="{7CA91A8F-BA21-443D-BB10-CC32B0E02061}"/>
          </ac:spMkLst>
        </pc:spChg>
        <pc:spChg chg="add">
          <ac:chgData name="Peggy Hartwick" userId="1e166322-e075-4b28-a407-607a1790754d" providerId="ADAL" clId="{8DF6AFF1-6645-4D55-AFEF-4409890D1AA1}" dt="2020-04-20T20:37:16.116" v="209" actId="26606"/>
          <ac:spMkLst>
            <pc:docMk/>
            <pc:sldMk cId="2870610927" sldId="263"/>
            <ac:spMk id="7" creationId="{0B761509-3B9A-49A6-A84B-C3D86811697D}"/>
          </ac:spMkLst>
        </pc:spChg>
        <pc:spChg chg="add del">
          <ac:chgData name="Peggy Hartwick" userId="1e166322-e075-4b28-a407-607a1790754d" providerId="ADAL" clId="{8DF6AFF1-6645-4D55-AFEF-4409890D1AA1}" dt="2020-04-20T20:36:59.121" v="208" actId="26606"/>
          <ac:spMkLst>
            <pc:docMk/>
            <pc:sldMk cId="2870610927" sldId="263"/>
            <ac:spMk id="10" creationId="{B670DBD5-770C-4383-9F54-5B86E86BD5BB}"/>
          </ac:spMkLst>
        </pc:spChg>
        <pc:spChg chg="add">
          <ac:chgData name="Peggy Hartwick" userId="1e166322-e075-4b28-a407-607a1790754d" providerId="ADAL" clId="{8DF6AFF1-6645-4D55-AFEF-4409890D1AA1}" dt="2020-04-20T20:37:16.116" v="209" actId="26606"/>
          <ac:spMkLst>
            <pc:docMk/>
            <pc:sldMk cId="2870610927" sldId="263"/>
            <ac:spMk id="12" creationId="{91DE43FD-EB47-414A-B0AB-169B0FFFA527}"/>
          </ac:spMkLst>
        </pc:spChg>
        <pc:spChg chg="add del">
          <ac:chgData name="Peggy Hartwick" userId="1e166322-e075-4b28-a407-607a1790754d" providerId="ADAL" clId="{8DF6AFF1-6645-4D55-AFEF-4409890D1AA1}" dt="2020-04-20T20:36:55.380" v="207" actId="26606"/>
          <ac:spMkLst>
            <pc:docMk/>
            <pc:sldMk cId="2870610927" sldId="263"/>
            <ac:spMk id="15" creationId="{C3862298-AF85-4572-BED3-52E573EBD410}"/>
          </ac:spMkLst>
        </pc:spChg>
        <pc:spChg chg="add del">
          <ac:chgData name="Peggy Hartwick" userId="1e166322-e075-4b28-a407-607a1790754d" providerId="ADAL" clId="{8DF6AFF1-6645-4D55-AFEF-4409890D1AA1}" dt="2020-04-20T20:36:55.380" v="207" actId="26606"/>
          <ac:spMkLst>
            <pc:docMk/>
            <pc:sldMk cId="2870610927" sldId="263"/>
            <ac:spMk id="17" creationId="{7BE265E6-D012-42B3-A7DE-C8FEED40DBB7}"/>
          </ac:spMkLst>
        </pc:spChg>
        <pc:spChg chg="add del">
          <ac:chgData name="Peggy Hartwick" userId="1e166322-e075-4b28-a407-607a1790754d" providerId="ADAL" clId="{8DF6AFF1-6645-4D55-AFEF-4409890D1AA1}" dt="2020-04-20T20:36:55.380" v="207" actId="26606"/>
          <ac:spMkLst>
            <pc:docMk/>
            <pc:sldMk cId="2870610927" sldId="263"/>
            <ac:spMk id="19" creationId="{6EB9A5AE-0A9C-4EB1-9569-A44D89EFC5BD}"/>
          </ac:spMkLst>
        </pc:spChg>
        <pc:spChg chg="add del">
          <ac:chgData name="Peggy Hartwick" userId="1e166322-e075-4b28-a407-607a1790754d" providerId="ADAL" clId="{8DF6AFF1-6645-4D55-AFEF-4409890D1AA1}" dt="2020-04-20T20:36:48.147" v="203" actId="26606"/>
          <ac:spMkLst>
            <pc:docMk/>
            <pc:sldMk cId="2870610927" sldId="263"/>
            <ac:spMk id="24" creationId="{B670DBD5-770C-4383-9F54-5B86E86BD5BB}"/>
          </ac:spMkLst>
        </pc:spChg>
        <pc:spChg chg="add del">
          <ac:chgData name="Peggy Hartwick" userId="1e166322-e075-4b28-a407-607a1790754d" providerId="ADAL" clId="{8DF6AFF1-6645-4D55-AFEF-4409890D1AA1}" dt="2020-04-20T20:36:51.513" v="205" actId="26606"/>
          <ac:spMkLst>
            <pc:docMk/>
            <pc:sldMk cId="2870610927" sldId="263"/>
            <ac:spMk id="26" creationId="{7BE265E6-D012-42B3-A7DE-C8FEED40DBB7}"/>
          </ac:spMkLst>
        </pc:spChg>
        <pc:spChg chg="add del">
          <ac:chgData name="Peggy Hartwick" userId="1e166322-e075-4b28-a407-607a1790754d" providerId="ADAL" clId="{8DF6AFF1-6645-4D55-AFEF-4409890D1AA1}" dt="2020-04-20T20:36:51.513" v="205" actId="26606"/>
          <ac:spMkLst>
            <pc:docMk/>
            <pc:sldMk cId="2870610927" sldId="263"/>
            <ac:spMk id="27" creationId="{C3862298-AF85-4572-BED3-52E573EBD410}"/>
          </ac:spMkLst>
        </pc:spChg>
        <pc:spChg chg="add del">
          <ac:chgData name="Peggy Hartwick" userId="1e166322-e075-4b28-a407-607a1790754d" providerId="ADAL" clId="{8DF6AFF1-6645-4D55-AFEF-4409890D1AA1}" dt="2020-04-20T20:36:51.513" v="205" actId="26606"/>
          <ac:spMkLst>
            <pc:docMk/>
            <pc:sldMk cId="2870610927" sldId="263"/>
            <ac:spMk id="28" creationId="{6EB9A5AE-0A9C-4EB1-9569-A44D89EFC5BD}"/>
          </ac:spMkLst>
        </pc:spChg>
        <pc:grpChg chg="add">
          <ac:chgData name="Peggy Hartwick" userId="1e166322-e075-4b28-a407-607a1790754d" providerId="ADAL" clId="{8DF6AFF1-6645-4D55-AFEF-4409890D1AA1}" dt="2020-04-20T20:37:16.116" v="209" actId="26606"/>
          <ac:grpSpMkLst>
            <pc:docMk/>
            <pc:sldMk cId="2870610927" sldId="263"/>
            <ac:grpSpMk id="14" creationId="{58495BCC-CE77-4CC2-952E-846F41119FD5}"/>
          </ac:grpSpMkLst>
        </pc:grpChg>
        <pc:picChg chg="add mod">
          <ac:chgData name="Peggy Hartwick" userId="1e166322-e075-4b28-a407-607a1790754d" providerId="ADAL" clId="{8DF6AFF1-6645-4D55-AFEF-4409890D1AA1}" dt="2020-04-20T20:37:16.116" v="209" actId="26606"/>
          <ac:picMkLst>
            <pc:docMk/>
            <pc:sldMk cId="2870610927" sldId="263"/>
            <ac:picMk id="5" creationId="{37DA0D92-23DA-475D-9518-1FB9ADD68FC3}"/>
          </ac:picMkLst>
        </pc:picChg>
      </pc:sldChg>
      <pc:sldChg chg="addSp delSp modSp add mod ord setBg modNotesTx">
        <pc:chgData name="Peggy Hartwick" userId="1e166322-e075-4b28-a407-607a1790754d" providerId="ADAL" clId="{8DF6AFF1-6645-4D55-AFEF-4409890D1AA1}" dt="2020-04-23T19:32:19.603" v="3279" actId="6549"/>
        <pc:sldMkLst>
          <pc:docMk/>
          <pc:sldMk cId="1092408821" sldId="264"/>
        </pc:sldMkLst>
        <pc:spChg chg="add del mod">
          <ac:chgData name="Peggy Hartwick" userId="1e166322-e075-4b28-a407-607a1790754d" providerId="ADAL" clId="{8DF6AFF1-6645-4D55-AFEF-4409890D1AA1}" dt="2020-04-23T15:28:18.635" v="552" actId="478"/>
          <ac:spMkLst>
            <pc:docMk/>
            <pc:sldMk cId="1092408821" sldId="264"/>
            <ac:spMk id="2" creationId="{915428BA-873A-4B21-8563-06C20998CF60}"/>
          </ac:spMkLst>
        </pc:spChg>
        <pc:spChg chg="add mod ord">
          <ac:chgData name="Peggy Hartwick" userId="1e166322-e075-4b28-a407-607a1790754d" providerId="ADAL" clId="{8DF6AFF1-6645-4D55-AFEF-4409890D1AA1}" dt="2020-04-23T19:32:19.603" v="3279" actId="6549"/>
          <ac:spMkLst>
            <pc:docMk/>
            <pc:sldMk cId="1092408821" sldId="264"/>
            <ac:spMk id="3" creationId="{70618D08-CAFF-4981-A405-4F5512ED1FF9}"/>
          </ac:spMkLst>
        </pc:spChg>
        <pc:spChg chg="add mod">
          <ac:chgData name="Peggy Hartwick" userId="1e166322-e075-4b28-a407-607a1790754d" providerId="ADAL" clId="{8DF6AFF1-6645-4D55-AFEF-4409890D1AA1}" dt="2020-04-23T19:26:05.179" v="3066" actId="26606"/>
          <ac:spMkLst>
            <pc:docMk/>
            <pc:sldMk cId="1092408821" sldId="264"/>
            <ac:spMk id="5" creationId="{6AD00ECE-55A1-43CE-88BA-DFE4E721B5A7}"/>
          </ac:spMkLst>
        </pc:spChg>
        <pc:picChg chg="add mod">
          <ac:chgData name="Peggy Hartwick" userId="1e166322-e075-4b28-a407-607a1790754d" providerId="ADAL" clId="{8DF6AFF1-6645-4D55-AFEF-4409890D1AA1}" dt="2020-04-23T19:26:53.831" v="3075" actId="1076"/>
          <ac:picMkLst>
            <pc:docMk/>
            <pc:sldMk cId="1092408821" sldId="264"/>
            <ac:picMk id="7" creationId="{0D8E0248-84DC-482A-8114-47BA83758B63}"/>
          </ac:picMkLst>
        </pc:picChg>
        <pc:cxnChg chg="add del">
          <ac:chgData name="Peggy Hartwick" userId="1e166322-e075-4b28-a407-607a1790754d" providerId="ADAL" clId="{8DF6AFF1-6645-4D55-AFEF-4409890D1AA1}" dt="2020-04-23T16:52:28.365" v="2786" actId="26606"/>
          <ac:cxnSpMkLst>
            <pc:docMk/>
            <pc:sldMk cId="1092408821" sldId="264"/>
            <ac:cxnSpMk id="11" creationId="{A7F400EE-A8A5-48AF-B4D6-291B52C6F0B0}"/>
          </ac:cxnSpMkLst>
        </pc:cxnChg>
        <pc:cxnChg chg="add del">
          <ac:chgData name="Peggy Hartwick" userId="1e166322-e075-4b28-a407-607a1790754d" providerId="ADAL" clId="{8DF6AFF1-6645-4D55-AFEF-4409890D1AA1}" dt="2020-04-23T19:26:05.179" v="3066" actId="26606"/>
          <ac:cxnSpMkLst>
            <pc:docMk/>
            <pc:sldMk cId="1092408821" sldId="264"/>
            <ac:cxnSpMk id="16" creationId="{E4A809D5-3600-46D4-A466-67F2349A54FB}"/>
          </ac:cxnSpMkLst>
        </pc:cxnChg>
        <pc:cxnChg chg="add del">
          <ac:chgData name="Peggy Hartwick" userId="1e166322-e075-4b28-a407-607a1790754d" providerId="ADAL" clId="{8DF6AFF1-6645-4D55-AFEF-4409890D1AA1}" dt="2020-04-23T19:26:05.163" v="3065" actId="26606"/>
          <ac:cxnSpMkLst>
            <pc:docMk/>
            <pc:sldMk cId="1092408821" sldId="264"/>
            <ac:cxnSpMk id="21" creationId="{E4A809D5-3600-46D4-A466-67F2349A54FB}"/>
          </ac:cxnSpMkLst>
        </pc:cxnChg>
        <pc:cxnChg chg="add">
          <ac:chgData name="Peggy Hartwick" userId="1e166322-e075-4b28-a407-607a1790754d" providerId="ADAL" clId="{8DF6AFF1-6645-4D55-AFEF-4409890D1AA1}" dt="2020-04-23T19:26:05.179" v="3066" actId="26606"/>
          <ac:cxnSpMkLst>
            <pc:docMk/>
            <pc:sldMk cId="1092408821" sldId="264"/>
            <ac:cxnSpMk id="23" creationId="{39B7FDC9-F0CE-43A7-9F2A-83DD09DC3453}"/>
          </ac:cxnSpMkLst>
        </pc:cxnChg>
      </pc:sldChg>
      <pc:sldChg chg="addSp delSp modSp add mod ord setBg modNotesTx">
        <pc:chgData name="Peggy Hartwick" userId="1e166322-e075-4b28-a407-607a1790754d" providerId="ADAL" clId="{8DF6AFF1-6645-4D55-AFEF-4409890D1AA1}" dt="2020-04-23T16:54:21.847" v="2802" actId="14100"/>
        <pc:sldMkLst>
          <pc:docMk/>
          <pc:sldMk cId="3890239701" sldId="265"/>
        </pc:sldMkLst>
        <pc:spChg chg="mod">
          <ac:chgData name="Peggy Hartwick" userId="1e166322-e075-4b28-a407-607a1790754d" providerId="ADAL" clId="{8DF6AFF1-6645-4D55-AFEF-4409890D1AA1}" dt="2020-04-23T16:53:13.737" v="2795" actId="26606"/>
          <ac:spMkLst>
            <pc:docMk/>
            <pc:sldMk cId="3890239701" sldId="265"/>
            <ac:spMk id="2" creationId="{E3443D1F-0A40-428B-891E-482D214F338E}"/>
          </ac:spMkLst>
        </pc:spChg>
        <pc:spChg chg="del mod">
          <ac:chgData name="Peggy Hartwick" userId="1e166322-e075-4b28-a407-607a1790754d" providerId="ADAL" clId="{8DF6AFF1-6645-4D55-AFEF-4409890D1AA1}" dt="2020-04-23T16:53:13.737" v="2795" actId="26606"/>
          <ac:spMkLst>
            <pc:docMk/>
            <pc:sldMk cId="3890239701" sldId="265"/>
            <ac:spMk id="3" creationId="{B8A4EF1B-91DC-4E4D-884D-F914BB2D5F29}"/>
          </ac:spMkLst>
        </pc:spChg>
        <pc:graphicFrameChg chg="add mod">
          <ac:chgData name="Peggy Hartwick" userId="1e166322-e075-4b28-a407-607a1790754d" providerId="ADAL" clId="{8DF6AFF1-6645-4D55-AFEF-4409890D1AA1}" dt="2020-04-23T16:54:21.847" v="2802" actId="14100"/>
          <ac:graphicFrameMkLst>
            <pc:docMk/>
            <pc:sldMk cId="3890239701" sldId="265"/>
            <ac:graphicFrameMk id="5" creationId="{39621677-B99F-4696-BDE9-7224773A1257}"/>
          </ac:graphicFrameMkLst>
        </pc:graphicFrameChg>
      </pc:sldChg>
      <pc:sldChg chg="addSp modSp add mod setBg">
        <pc:chgData name="Peggy Hartwick" userId="1e166322-e075-4b28-a407-607a1790754d" providerId="ADAL" clId="{8DF6AFF1-6645-4D55-AFEF-4409890D1AA1}" dt="2020-04-23T19:20:40.236" v="2948" actId="313"/>
        <pc:sldMkLst>
          <pc:docMk/>
          <pc:sldMk cId="108466404" sldId="266"/>
        </pc:sldMkLst>
        <pc:spChg chg="add mod">
          <ac:chgData name="Peggy Hartwick" userId="1e166322-e075-4b28-a407-607a1790754d" providerId="ADAL" clId="{8DF6AFF1-6645-4D55-AFEF-4409890D1AA1}" dt="2020-04-23T16:22:31.441" v="1689" actId="26606"/>
          <ac:spMkLst>
            <pc:docMk/>
            <pc:sldMk cId="108466404" sldId="266"/>
            <ac:spMk id="2" creationId="{5C71D09C-8D91-426D-A0DF-E7B49DCE4FD1}"/>
          </ac:spMkLst>
        </pc:spChg>
        <pc:spChg chg="add mod">
          <ac:chgData name="Peggy Hartwick" userId="1e166322-e075-4b28-a407-607a1790754d" providerId="ADAL" clId="{8DF6AFF1-6645-4D55-AFEF-4409890D1AA1}" dt="2020-04-23T19:20:40.236" v="2948" actId="313"/>
          <ac:spMkLst>
            <pc:docMk/>
            <pc:sldMk cId="108466404" sldId="266"/>
            <ac:spMk id="3" creationId="{7AEBD906-79F7-4C1E-AEBB-E4397ADE1F24}"/>
          </ac:spMkLst>
        </pc:spChg>
        <pc:picChg chg="add">
          <ac:chgData name="Peggy Hartwick" userId="1e166322-e075-4b28-a407-607a1790754d" providerId="ADAL" clId="{8DF6AFF1-6645-4D55-AFEF-4409890D1AA1}" dt="2020-04-23T16:22:31.441" v="1689" actId="26606"/>
          <ac:picMkLst>
            <pc:docMk/>
            <pc:sldMk cId="108466404" sldId="266"/>
            <ac:picMk id="5" creationId="{CA3A4A0F-3C9A-4543-90D9-FA914E863636}"/>
          </ac:picMkLst>
        </pc:picChg>
        <pc:cxnChg chg="add">
          <ac:chgData name="Peggy Hartwick" userId="1e166322-e075-4b28-a407-607a1790754d" providerId="ADAL" clId="{8DF6AFF1-6645-4D55-AFEF-4409890D1AA1}" dt="2020-04-23T16:22:31.441" v="1689" actId="26606"/>
          <ac:cxnSpMkLst>
            <pc:docMk/>
            <pc:sldMk cId="108466404" sldId="266"/>
            <ac:cxnSpMk id="9" creationId="{A7F400EE-A8A5-48AF-B4D6-291B52C6F0B0}"/>
          </ac:cxnSpMkLst>
        </pc:cxnChg>
      </pc:sldChg>
      <pc:sldChg chg="addSp delSp modSp add mod setBg">
        <pc:chgData name="Peggy Hartwick" userId="1e166322-e075-4b28-a407-607a1790754d" providerId="ADAL" clId="{8DF6AFF1-6645-4D55-AFEF-4409890D1AA1}" dt="2020-04-23T16:42:24.315" v="2518" actId="20577"/>
        <pc:sldMkLst>
          <pc:docMk/>
          <pc:sldMk cId="1999343612" sldId="267"/>
        </pc:sldMkLst>
        <pc:spChg chg="mod">
          <ac:chgData name="Peggy Hartwick" userId="1e166322-e075-4b28-a407-607a1790754d" providerId="ADAL" clId="{8DF6AFF1-6645-4D55-AFEF-4409890D1AA1}" dt="2020-04-23T16:26:28.577" v="1938" actId="26606"/>
          <ac:spMkLst>
            <pc:docMk/>
            <pc:sldMk cId="1999343612" sldId="267"/>
            <ac:spMk id="2" creationId="{EDCF84BC-DD78-436D-9763-0B1CD24DDEEE}"/>
          </ac:spMkLst>
        </pc:spChg>
        <pc:spChg chg="mod">
          <ac:chgData name="Peggy Hartwick" userId="1e166322-e075-4b28-a407-607a1790754d" providerId="ADAL" clId="{8DF6AFF1-6645-4D55-AFEF-4409890D1AA1}" dt="2020-04-23T16:42:24.315" v="2518" actId="20577"/>
          <ac:spMkLst>
            <pc:docMk/>
            <pc:sldMk cId="1999343612" sldId="267"/>
            <ac:spMk id="3" creationId="{7E754FE6-B4DE-44E1-AFC4-140BD8C8E5BA}"/>
          </ac:spMkLst>
        </pc:spChg>
        <pc:picChg chg="add del">
          <ac:chgData name="Peggy Hartwick" userId="1e166322-e075-4b28-a407-607a1790754d" providerId="ADAL" clId="{8DF6AFF1-6645-4D55-AFEF-4409890D1AA1}" dt="2020-04-23T16:26:25.986" v="1935" actId="26606"/>
          <ac:picMkLst>
            <pc:docMk/>
            <pc:sldMk cId="1999343612" sldId="267"/>
            <ac:picMk id="5" creationId="{0A50BD56-C618-4938-9E48-051C225470F1}"/>
          </ac:picMkLst>
        </pc:picChg>
        <pc:picChg chg="add del">
          <ac:chgData name="Peggy Hartwick" userId="1e166322-e075-4b28-a407-607a1790754d" providerId="ADAL" clId="{8DF6AFF1-6645-4D55-AFEF-4409890D1AA1}" dt="2020-04-23T16:26:28.542" v="1937" actId="26606"/>
          <ac:picMkLst>
            <pc:docMk/>
            <pc:sldMk cId="1999343612" sldId="267"/>
            <ac:picMk id="11" creationId="{834A66F9-F7A0-4A5D-BC2F-AF9BD5FC9DE2}"/>
          </ac:picMkLst>
        </pc:picChg>
        <pc:picChg chg="add">
          <ac:chgData name="Peggy Hartwick" userId="1e166322-e075-4b28-a407-607a1790754d" providerId="ADAL" clId="{8DF6AFF1-6645-4D55-AFEF-4409890D1AA1}" dt="2020-04-23T16:26:28.577" v="1938" actId="26606"/>
          <ac:picMkLst>
            <pc:docMk/>
            <pc:sldMk cId="1999343612" sldId="267"/>
            <ac:picMk id="14" creationId="{0A50BD56-C618-4938-9E48-051C225470F1}"/>
          </ac:picMkLst>
        </pc:picChg>
        <pc:cxnChg chg="add del">
          <ac:chgData name="Peggy Hartwick" userId="1e166322-e075-4b28-a407-607a1790754d" providerId="ADAL" clId="{8DF6AFF1-6645-4D55-AFEF-4409890D1AA1}" dt="2020-04-23T16:26:25.986" v="1935" actId="26606"/>
          <ac:cxnSpMkLst>
            <pc:docMk/>
            <pc:sldMk cId="1999343612" sldId="267"/>
            <ac:cxnSpMk id="9" creationId="{A7F400EE-A8A5-48AF-B4D6-291B52C6F0B0}"/>
          </ac:cxnSpMkLst>
        </pc:cxnChg>
        <pc:cxnChg chg="add del">
          <ac:chgData name="Peggy Hartwick" userId="1e166322-e075-4b28-a407-607a1790754d" providerId="ADAL" clId="{8DF6AFF1-6645-4D55-AFEF-4409890D1AA1}" dt="2020-04-23T16:26:28.542" v="1937" actId="26606"/>
          <ac:cxnSpMkLst>
            <pc:docMk/>
            <pc:sldMk cId="1999343612" sldId="267"/>
            <ac:cxnSpMk id="12" creationId="{A7F400EE-A8A5-48AF-B4D6-291B52C6F0B0}"/>
          </ac:cxnSpMkLst>
        </pc:cxnChg>
        <pc:cxnChg chg="add">
          <ac:chgData name="Peggy Hartwick" userId="1e166322-e075-4b28-a407-607a1790754d" providerId="ADAL" clId="{8DF6AFF1-6645-4D55-AFEF-4409890D1AA1}" dt="2020-04-23T16:26:28.577" v="1938" actId="26606"/>
          <ac:cxnSpMkLst>
            <pc:docMk/>
            <pc:sldMk cId="1999343612" sldId="267"/>
            <ac:cxnSpMk id="15" creationId="{A7F400EE-A8A5-48AF-B4D6-291B52C6F0B0}"/>
          </ac:cxnSpMkLst>
        </pc:cxnChg>
      </pc:sldChg>
      <pc:sldChg chg="addSp modSp add mod setBg">
        <pc:chgData name="Peggy Hartwick" userId="1e166322-e075-4b28-a407-607a1790754d" providerId="ADAL" clId="{8DF6AFF1-6645-4D55-AFEF-4409890D1AA1}" dt="2020-04-23T16:33:28.059" v="2317" actId="20577"/>
        <pc:sldMkLst>
          <pc:docMk/>
          <pc:sldMk cId="2824833183" sldId="268"/>
        </pc:sldMkLst>
        <pc:spChg chg="mod">
          <ac:chgData name="Peggy Hartwick" userId="1e166322-e075-4b28-a407-607a1790754d" providerId="ADAL" clId="{8DF6AFF1-6645-4D55-AFEF-4409890D1AA1}" dt="2020-04-23T16:31:23.841" v="2036" actId="26606"/>
          <ac:spMkLst>
            <pc:docMk/>
            <pc:sldMk cId="2824833183" sldId="268"/>
            <ac:spMk id="2" creationId="{4B8A6052-BA3F-4C03-88EE-A6AF10AB8BC2}"/>
          </ac:spMkLst>
        </pc:spChg>
        <pc:spChg chg="mod">
          <ac:chgData name="Peggy Hartwick" userId="1e166322-e075-4b28-a407-607a1790754d" providerId="ADAL" clId="{8DF6AFF1-6645-4D55-AFEF-4409890D1AA1}" dt="2020-04-23T16:33:28.059" v="2317" actId="20577"/>
          <ac:spMkLst>
            <pc:docMk/>
            <pc:sldMk cId="2824833183" sldId="268"/>
            <ac:spMk id="3" creationId="{2CCD44E0-FA1F-44DD-B57A-AC30DF670E93}"/>
          </ac:spMkLst>
        </pc:spChg>
        <pc:picChg chg="add">
          <ac:chgData name="Peggy Hartwick" userId="1e166322-e075-4b28-a407-607a1790754d" providerId="ADAL" clId="{8DF6AFF1-6645-4D55-AFEF-4409890D1AA1}" dt="2020-04-23T16:31:23.841" v="2036" actId="26606"/>
          <ac:picMkLst>
            <pc:docMk/>
            <pc:sldMk cId="2824833183" sldId="268"/>
            <ac:picMk id="5" creationId="{07BF32D3-7D3B-4435-899B-28A84848B675}"/>
          </ac:picMkLst>
        </pc:picChg>
        <pc:cxnChg chg="add">
          <ac:chgData name="Peggy Hartwick" userId="1e166322-e075-4b28-a407-607a1790754d" providerId="ADAL" clId="{8DF6AFF1-6645-4D55-AFEF-4409890D1AA1}" dt="2020-04-23T16:31:23.841" v="2036" actId="26606"/>
          <ac:cxnSpMkLst>
            <pc:docMk/>
            <pc:sldMk cId="2824833183" sldId="268"/>
            <ac:cxnSpMk id="9" creationId="{A7F400EE-A8A5-48AF-B4D6-291B52C6F0B0}"/>
          </ac:cxnSpMkLst>
        </pc:cxn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D9C4FE-E2FD-4F19-A74C-A0B9DE37EE87}"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75E0A4B-2972-45EC-BAEA-AF460562342B}">
      <dgm:prSet/>
      <dgm:spPr/>
      <dgm:t>
        <a:bodyPr/>
        <a:lstStyle/>
        <a:p>
          <a:pPr>
            <a:lnSpc>
              <a:spcPct val="100000"/>
            </a:lnSpc>
            <a:defRPr b="1"/>
          </a:pPr>
          <a:r>
            <a:rPr lang="en-US" dirty="0"/>
            <a:t>Q &amp; A ongoing</a:t>
          </a:r>
        </a:p>
      </dgm:t>
    </dgm:pt>
    <dgm:pt modelId="{DAF35461-A40D-42D7-84DF-1290FB1CE874}" type="parTrans" cxnId="{938B2633-82AC-41B8-AB73-B91391564A78}">
      <dgm:prSet/>
      <dgm:spPr/>
      <dgm:t>
        <a:bodyPr/>
        <a:lstStyle/>
        <a:p>
          <a:endParaRPr lang="en-US"/>
        </a:p>
      </dgm:t>
    </dgm:pt>
    <dgm:pt modelId="{07CE43C4-DCE6-432D-A21B-D50B8ED7B2B3}" type="sibTrans" cxnId="{938B2633-82AC-41B8-AB73-B91391564A78}">
      <dgm:prSet/>
      <dgm:spPr/>
      <dgm:t>
        <a:bodyPr/>
        <a:lstStyle/>
        <a:p>
          <a:endParaRPr lang="en-US"/>
        </a:p>
      </dgm:t>
    </dgm:pt>
    <dgm:pt modelId="{E8B56E50-9B51-45C6-BA72-9486E375BAD7}">
      <dgm:prSet/>
      <dgm:spPr/>
      <dgm:t>
        <a:bodyPr/>
        <a:lstStyle/>
        <a:p>
          <a:pPr>
            <a:lnSpc>
              <a:spcPct val="100000"/>
            </a:lnSpc>
            <a:defRPr b="1"/>
          </a:pPr>
          <a:r>
            <a:rPr lang="en-US" dirty="0"/>
            <a:t>Demo ALDS 1001 and preferred tools</a:t>
          </a:r>
        </a:p>
      </dgm:t>
    </dgm:pt>
    <dgm:pt modelId="{796F757C-FE22-4671-9261-16B94D7D6CE2}" type="parTrans" cxnId="{A05159E2-94AB-4B97-A262-F7AA6E6651BC}">
      <dgm:prSet/>
      <dgm:spPr/>
      <dgm:t>
        <a:bodyPr/>
        <a:lstStyle/>
        <a:p>
          <a:endParaRPr lang="en-US"/>
        </a:p>
      </dgm:t>
    </dgm:pt>
    <dgm:pt modelId="{891EC034-89D1-4120-9E6F-573552F4C700}" type="sibTrans" cxnId="{A05159E2-94AB-4B97-A262-F7AA6E6651BC}">
      <dgm:prSet/>
      <dgm:spPr/>
      <dgm:t>
        <a:bodyPr/>
        <a:lstStyle/>
        <a:p>
          <a:endParaRPr lang="en-US"/>
        </a:p>
      </dgm:t>
    </dgm:pt>
    <dgm:pt modelId="{51FB66BC-D94B-4D2E-A4AC-F0445A4C71CC}">
      <dgm:prSet/>
      <dgm:spPr/>
      <dgm:t>
        <a:bodyPr/>
        <a:lstStyle/>
        <a:p>
          <a:pPr>
            <a:lnSpc>
              <a:spcPct val="100000"/>
            </a:lnSpc>
          </a:pPr>
          <a:endParaRPr lang="en-US" dirty="0"/>
        </a:p>
      </dgm:t>
    </dgm:pt>
    <dgm:pt modelId="{172E45D3-42CD-445F-A923-D9BCBEA09F9D}" type="parTrans" cxnId="{B0A85AAC-5053-4E6B-9FB8-DF8F3F559554}">
      <dgm:prSet/>
      <dgm:spPr/>
      <dgm:t>
        <a:bodyPr/>
        <a:lstStyle/>
        <a:p>
          <a:endParaRPr lang="en-US"/>
        </a:p>
      </dgm:t>
    </dgm:pt>
    <dgm:pt modelId="{478739FD-38F6-40EA-9E18-86B69F40E551}" type="sibTrans" cxnId="{B0A85AAC-5053-4E6B-9FB8-DF8F3F559554}">
      <dgm:prSet/>
      <dgm:spPr/>
      <dgm:t>
        <a:bodyPr/>
        <a:lstStyle/>
        <a:p>
          <a:endParaRPr lang="en-US"/>
        </a:p>
      </dgm:t>
    </dgm:pt>
    <dgm:pt modelId="{32D75318-F6DD-4367-92EC-EF28AB22165E}">
      <dgm:prSet/>
      <dgm:spPr/>
      <dgm:t>
        <a:bodyPr/>
        <a:lstStyle/>
        <a:p>
          <a:pPr>
            <a:lnSpc>
              <a:spcPct val="100000"/>
            </a:lnSpc>
            <a:defRPr b="1"/>
          </a:pPr>
          <a:r>
            <a:rPr lang="en-US"/>
            <a:t>Demo ESLA 1900 and preferred tools</a:t>
          </a:r>
        </a:p>
      </dgm:t>
    </dgm:pt>
    <dgm:pt modelId="{C3003FCC-6ACE-4DC0-85DD-7783EFB34BDD}" type="parTrans" cxnId="{4CA712A3-8D5C-4CEE-956A-62330BC1F93E}">
      <dgm:prSet/>
      <dgm:spPr/>
      <dgm:t>
        <a:bodyPr/>
        <a:lstStyle/>
        <a:p>
          <a:endParaRPr lang="en-US"/>
        </a:p>
      </dgm:t>
    </dgm:pt>
    <dgm:pt modelId="{B68A85CC-5687-42CE-B568-4B1C04C31242}" type="sibTrans" cxnId="{4CA712A3-8D5C-4CEE-956A-62330BC1F93E}">
      <dgm:prSet/>
      <dgm:spPr/>
      <dgm:t>
        <a:bodyPr/>
        <a:lstStyle/>
        <a:p>
          <a:endParaRPr lang="en-US"/>
        </a:p>
      </dgm:t>
    </dgm:pt>
    <dgm:pt modelId="{42A5FF32-CC6B-4647-993A-8E780D31CA18}">
      <dgm:prSet/>
      <dgm:spPr/>
      <dgm:t>
        <a:bodyPr/>
        <a:lstStyle/>
        <a:p>
          <a:pPr>
            <a:lnSpc>
              <a:spcPct val="100000"/>
            </a:lnSpc>
          </a:pPr>
          <a:endParaRPr lang="en-US" dirty="0"/>
        </a:p>
      </dgm:t>
    </dgm:pt>
    <dgm:pt modelId="{8CE91E5A-1E5C-417E-83E2-7F3931DF4740}" type="parTrans" cxnId="{515D13CB-2A76-4C51-83BB-C03047EC814B}">
      <dgm:prSet/>
      <dgm:spPr/>
      <dgm:t>
        <a:bodyPr/>
        <a:lstStyle/>
        <a:p>
          <a:endParaRPr lang="en-US"/>
        </a:p>
      </dgm:t>
    </dgm:pt>
    <dgm:pt modelId="{38ED13FA-7F75-455E-8479-AE99066D89BE}" type="sibTrans" cxnId="{515D13CB-2A76-4C51-83BB-C03047EC814B}">
      <dgm:prSet/>
      <dgm:spPr/>
      <dgm:t>
        <a:bodyPr/>
        <a:lstStyle/>
        <a:p>
          <a:endParaRPr lang="en-US"/>
        </a:p>
      </dgm:t>
    </dgm:pt>
    <dgm:pt modelId="{2EF4230C-8950-4417-98BF-1DA82CC7CE7E}">
      <dgm:prSet/>
      <dgm:spPr/>
      <dgm:t>
        <a:bodyPr/>
        <a:lstStyle/>
        <a:p>
          <a:pPr>
            <a:lnSpc>
              <a:spcPct val="100000"/>
            </a:lnSpc>
            <a:defRPr b="1"/>
          </a:pPr>
          <a:r>
            <a:rPr lang="en-US"/>
            <a:t>Demo 3D</a:t>
          </a:r>
        </a:p>
      </dgm:t>
    </dgm:pt>
    <dgm:pt modelId="{A425B96C-E3EA-435F-AB5F-565D24104EE9}" type="parTrans" cxnId="{FFFA9D38-BA35-41CF-8168-6096627127F1}">
      <dgm:prSet/>
      <dgm:spPr/>
      <dgm:t>
        <a:bodyPr/>
        <a:lstStyle/>
        <a:p>
          <a:endParaRPr lang="en-US"/>
        </a:p>
      </dgm:t>
    </dgm:pt>
    <dgm:pt modelId="{E90A99EC-30F8-43CE-818D-8B323CAFDED6}" type="sibTrans" cxnId="{FFFA9D38-BA35-41CF-8168-6096627127F1}">
      <dgm:prSet/>
      <dgm:spPr/>
      <dgm:t>
        <a:bodyPr/>
        <a:lstStyle/>
        <a:p>
          <a:endParaRPr lang="en-US"/>
        </a:p>
      </dgm:t>
    </dgm:pt>
    <dgm:pt modelId="{26EC94B0-3CEA-4045-96FF-F2B4763C2B7C}">
      <dgm:prSet/>
      <dgm:spPr/>
      <dgm:t>
        <a:bodyPr/>
        <a:lstStyle/>
        <a:p>
          <a:pPr>
            <a:lnSpc>
              <a:spcPct val="100000"/>
            </a:lnSpc>
            <a:defRPr b="1"/>
          </a:pPr>
          <a:r>
            <a:rPr lang="en-US"/>
            <a:t>Demo H5P</a:t>
          </a:r>
        </a:p>
      </dgm:t>
    </dgm:pt>
    <dgm:pt modelId="{C51C1FEC-4F19-4742-BD54-CE1D1AF41578}" type="parTrans" cxnId="{E554AAE2-27D3-47AE-AA74-21D2985D9213}">
      <dgm:prSet/>
      <dgm:spPr/>
      <dgm:t>
        <a:bodyPr/>
        <a:lstStyle/>
        <a:p>
          <a:endParaRPr lang="en-US"/>
        </a:p>
      </dgm:t>
    </dgm:pt>
    <dgm:pt modelId="{D252F48E-12A8-479B-AE82-71BFF564DC7F}" type="sibTrans" cxnId="{E554AAE2-27D3-47AE-AA74-21D2985D9213}">
      <dgm:prSet/>
      <dgm:spPr/>
      <dgm:t>
        <a:bodyPr/>
        <a:lstStyle/>
        <a:p>
          <a:endParaRPr lang="en-US"/>
        </a:p>
      </dgm:t>
    </dgm:pt>
    <dgm:pt modelId="{3BDABECF-F633-4C1F-BCF1-7DA9719BC068}" type="pres">
      <dgm:prSet presAssocID="{24D9C4FE-E2FD-4F19-A74C-A0B9DE37EE87}" presName="root" presStyleCnt="0">
        <dgm:presLayoutVars>
          <dgm:dir/>
          <dgm:resizeHandles val="exact"/>
        </dgm:presLayoutVars>
      </dgm:prSet>
      <dgm:spPr/>
    </dgm:pt>
    <dgm:pt modelId="{1E798E7C-DAD2-409C-ABC1-EE831F38A6C8}" type="pres">
      <dgm:prSet presAssocID="{475E0A4B-2972-45EC-BAEA-AF460562342B}" presName="compNode" presStyleCnt="0"/>
      <dgm:spPr/>
    </dgm:pt>
    <dgm:pt modelId="{FD744122-BD83-4B9E-B71C-2AB5D7F76243}" type="pres">
      <dgm:prSet presAssocID="{475E0A4B-2972-45EC-BAEA-AF460562342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20997CB2-FE73-4E1A-9FF2-2ADBC60E42FB}" type="pres">
      <dgm:prSet presAssocID="{475E0A4B-2972-45EC-BAEA-AF460562342B}" presName="iconSpace" presStyleCnt="0"/>
      <dgm:spPr/>
    </dgm:pt>
    <dgm:pt modelId="{E1234C97-710F-4E7C-9F79-81B1D2D925C0}" type="pres">
      <dgm:prSet presAssocID="{475E0A4B-2972-45EC-BAEA-AF460562342B}" presName="parTx" presStyleLbl="revTx" presStyleIdx="0" presStyleCnt="10">
        <dgm:presLayoutVars>
          <dgm:chMax val="0"/>
          <dgm:chPref val="0"/>
        </dgm:presLayoutVars>
      </dgm:prSet>
      <dgm:spPr/>
    </dgm:pt>
    <dgm:pt modelId="{F35A702A-167D-4798-9C0F-190216398FC1}" type="pres">
      <dgm:prSet presAssocID="{475E0A4B-2972-45EC-BAEA-AF460562342B}" presName="txSpace" presStyleCnt="0"/>
      <dgm:spPr/>
    </dgm:pt>
    <dgm:pt modelId="{99315988-B819-4963-9689-A74334C401EC}" type="pres">
      <dgm:prSet presAssocID="{475E0A4B-2972-45EC-BAEA-AF460562342B}" presName="desTx" presStyleLbl="revTx" presStyleIdx="1" presStyleCnt="10">
        <dgm:presLayoutVars/>
      </dgm:prSet>
      <dgm:spPr/>
    </dgm:pt>
    <dgm:pt modelId="{1D0EEA71-A8D6-4C49-BE1C-874D666DAA31}" type="pres">
      <dgm:prSet presAssocID="{07CE43C4-DCE6-432D-A21B-D50B8ED7B2B3}" presName="sibTrans" presStyleCnt="0"/>
      <dgm:spPr/>
    </dgm:pt>
    <dgm:pt modelId="{EDEF35E4-71F1-4D16-8BE5-BF1FE813D605}" type="pres">
      <dgm:prSet presAssocID="{E8B56E50-9B51-45C6-BA72-9486E375BAD7}" presName="compNode" presStyleCnt="0"/>
      <dgm:spPr/>
    </dgm:pt>
    <dgm:pt modelId="{969E7082-D9DC-4E47-B500-AC6ED0D24A2F}" type="pres">
      <dgm:prSet presAssocID="{E8B56E50-9B51-45C6-BA72-9486E375BAD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607CBF1E-ECAB-4253-A56B-70C711EB4CD6}" type="pres">
      <dgm:prSet presAssocID="{E8B56E50-9B51-45C6-BA72-9486E375BAD7}" presName="iconSpace" presStyleCnt="0"/>
      <dgm:spPr/>
    </dgm:pt>
    <dgm:pt modelId="{2740D55A-9372-45CF-A6CA-76CD381FEACD}" type="pres">
      <dgm:prSet presAssocID="{E8B56E50-9B51-45C6-BA72-9486E375BAD7}" presName="parTx" presStyleLbl="revTx" presStyleIdx="2" presStyleCnt="10">
        <dgm:presLayoutVars>
          <dgm:chMax val="0"/>
          <dgm:chPref val="0"/>
        </dgm:presLayoutVars>
      </dgm:prSet>
      <dgm:spPr/>
    </dgm:pt>
    <dgm:pt modelId="{D698BFD9-9D51-4E08-9573-C51954308B4F}" type="pres">
      <dgm:prSet presAssocID="{E8B56E50-9B51-45C6-BA72-9486E375BAD7}" presName="txSpace" presStyleCnt="0"/>
      <dgm:spPr/>
    </dgm:pt>
    <dgm:pt modelId="{99F9BB6E-2A42-44FF-ADE7-179D5ECF6315}" type="pres">
      <dgm:prSet presAssocID="{E8B56E50-9B51-45C6-BA72-9486E375BAD7}" presName="desTx" presStyleLbl="revTx" presStyleIdx="3" presStyleCnt="10">
        <dgm:presLayoutVars/>
      </dgm:prSet>
      <dgm:spPr/>
    </dgm:pt>
    <dgm:pt modelId="{DBA69D83-EC4F-4DF5-8AE3-E682E8AB0E97}" type="pres">
      <dgm:prSet presAssocID="{891EC034-89D1-4120-9E6F-573552F4C700}" presName="sibTrans" presStyleCnt="0"/>
      <dgm:spPr/>
    </dgm:pt>
    <dgm:pt modelId="{3B9F04D9-E6ED-482E-AE48-274E777E4797}" type="pres">
      <dgm:prSet presAssocID="{32D75318-F6DD-4367-92EC-EF28AB22165E}" presName="compNode" presStyleCnt="0"/>
      <dgm:spPr/>
    </dgm:pt>
    <dgm:pt modelId="{5B65246E-FC99-4D12-8D54-086851DEEC90}" type="pres">
      <dgm:prSet presAssocID="{32D75318-F6DD-4367-92EC-EF28AB22165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5DFC77EA-7D28-4A85-B385-150C6B53FEFD}" type="pres">
      <dgm:prSet presAssocID="{32D75318-F6DD-4367-92EC-EF28AB22165E}" presName="iconSpace" presStyleCnt="0"/>
      <dgm:spPr/>
    </dgm:pt>
    <dgm:pt modelId="{30037256-A28C-4AB9-8361-6701E6FF6FF9}" type="pres">
      <dgm:prSet presAssocID="{32D75318-F6DD-4367-92EC-EF28AB22165E}" presName="parTx" presStyleLbl="revTx" presStyleIdx="4" presStyleCnt="10">
        <dgm:presLayoutVars>
          <dgm:chMax val="0"/>
          <dgm:chPref val="0"/>
        </dgm:presLayoutVars>
      </dgm:prSet>
      <dgm:spPr/>
    </dgm:pt>
    <dgm:pt modelId="{EFECBB67-EEE5-42DA-A0ED-34B36B4D5527}" type="pres">
      <dgm:prSet presAssocID="{32D75318-F6DD-4367-92EC-EF28AB22165E}" presName="txSpace" presStyleCnt="0"/>
      <dgm:spPr/>
    </dgm:pt>
    <dgm:pt modelId="{94BE8FB7-5630-4B61-909B-135AA423FFC5}" type="pres">
      <dgm:prSet presAssocID="{32D75318-F6DD-4367-92EC-EF28AB22165E}" presName="desTx" presStyleLbl="revTx" presStyleIdx="5" presStyleCnt="10">
        <dgm:presLayoutVars/>
      </dgm:prSet>
      <dgm:spPr/>
    </dgm:pt>
    <dgm:pt modelId="{59AEA7A8-0147-423F-9C4C-89BF546DC9CB}" type="pres">
      <dgm:prSet presAssocID="{B68A85CC-5687-42CE-B568-4B1C04C31242}" presName="sibTrans" presStyleCnt="0"/>
      <dgm:spPr/>
    </dgm:pt>
    <dgm:pt modelId="{807EDF4F-98AA-430A-A497-8D1B3D6859E6}" type="pres">
      <dgm:prSet presAssocID="{2EF4230C-8950-4417-98BF-1DA82CC7CE7E}" presName="compNode" presStyleCnt="0"/>
      <dgm:spPr/>
    </dgm:pt>
    <dgm:pt modelId="{C0184881-8E31-410B-9AD5-B37D38950700}" type="pres">
      <dgm:prSet presAssocID="{2EF4230C-8950-4417-98BF-1DA82CC7CE7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itor"/>
        </a:ext>
      </dgm:extLst>
    </dgm:pt>
    <dgm:pt modelId="{9C11AF9F-FAC4-465F-A2D2-1AF4BB6F3D0D}" type="pres">
      <dgm:prSet presAssocID="{2EF4230C-8950-4417-98BF-1DA82CC7CE7E}" presName="iconSpace" presStyleCnt="0"/>
      <dgm:spPr/>
    </dgm:pt>
    <dgm:pt modelId="{4B0BE218-AF35-44F5-9464-F7E2C83B371D}" type="pres">
      <dgm:prSet presAssocID="{2EF4230C-8950-4417-98BF-1DA82CC7CE7E}" presName="parTx" presStyleLbl="revTx" presStyleIdx="6" presStyleCnt="10">
        <dgm:presLayoutVars>
          <dgm:chMax val="0"/>
          <dgm:chPref val="0"/>
        </dgm:presLayoutVars>
      </dgm:prSet>
      <dgm:spPr/>
    </dgm:pt>
    <dgm:pt modelId="{AB0D14CD-625C-4659-A1DF-B961631AE623}" type="pres">
      <dgm:prSet presAssocID="{2EF4230C-8950-4417-98BF-1DA82CC7CE7E}" presName="txSpace" presStyleCnt="0"/>
      <dgm:spPr/>
    </dgm:pt>
    <dgm:pt modelId="{0E44D25E-F907-4AD9-9EA6-69A52BDEBBA6}" type="pres">
      <dgm:prSet presAssocID="{2EF4230C-8950-4417-98BF-1DA82CC7CE7E}" presName="desTx" presStyleLbl="revTx" presStyleIdx="7" presStyleCnt="10">
        <dgm:presLayoutVars/>
      </dgm:prSet>
      <dgm:spPr/>
    </dgm:pt>
    <dgm:pt modelId="{20363792-4D07-45E8-8D86-20C83CF0628C}" type="pres">
      <dgm:prSet presAssocID="{E90A99EC-30F8-43CE-818D-8B323CAFDED6}" presName="sibTrans" presStyleCnt="0"/>
      <dgm:spPr/>
    </dgm:pt>
    <dgm:pt modelId="{AA382B4D-364D-49FA-98FC-2100C817CE36}" type="pres">
      <dgm:prSet presAssocID="{26EC94B0-3CEA-4045-96FF-F2B4763C2B7C}" presName="compNode" presStyleCnt="0"/>
      <dgm:spPr/>
    </dgm:pt>
    <dgm:pt modelId="{E9577B49-69BA-4823-AB12-5C81E1459E12}" type="pres">
      <dgm:prSet presAssocID="{26EC94B0-3CEA-4045-96FF-F2B4763C2B7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lay"/>
        </a:ext>
      </dgm:extLst>
    </dgm:pt>
    <dgm:pt modelId="{FF3DDDE0-2DCF-4357-8C27-4C18F21A3EE6}" type="pres">
      <dgm:prSet presAssocID="{26EC94B0-3CEA-4045-96FF-F2B4763C2B7C}" presName="iconSpace" presStyleCnt="0"/>
      <dgm:spPr/>
    </dgm:pt>
    <dgm:pt modelId="{B04DAFEE-393E-4547-9FD0-70D896A2CBF1}" type="pres">
      <dgm:prSet presAssocID="{26EC94B0-3CEA-4045-96FF-F2B4763C2B7C}" presName="parTx" presStyleLbl="revTx" presStyleIdx="8" presStyleCnt="10">
        <dgm:presLayoutVars>
          <dgm:chMax val="0"/>
          <dgm:chPref val="0"/>
        </dgm:presLayoutVars>
      </dgm:prSet>
      <dgm:spPr/>
    </dgm:pt>
    <dgm:pt modelId="{13296A6B-0A79-435C-8392-87F8DE5CEE90}" type="pres">
      <dgm:prSet presAssocID="{26EC94B0-3CEA-4045-96FF-F2B4763C2B7C}" presName="txSpace" presStyleCnt="0"/>
      <dgm:spPr/>
    </dgm:pt>
    <dgm:pt modelId="{6AD6C72B-6BDF-412A-89DA-15A00596E3C7}" type="pres">
      <dgm:prSet presAssocID="{26EC94B0-3CEA-4045-96FF-F2B4763C2B7C}" presName="desTx" presStyleLbl="revTx" presStyleIdx="9" presStyleCnt="10">
        <dgm:presLayoutVars/>
      </dgm:prSet>
      <dgm:spPr/>
    </dgm:pt>
  </dgm:ptLst>
  <dgm:cxnLst>
    <dgm:cxn modelId="{B9E0391D-5C80-4800-BA23-D5251455284C}" type="presOf" srcId="{E8B56E50-9B51-45C6-BA72-9486E375BAD7}" destId="{2740D55A-9372-45CF-A6CA-76CD381FEACD}" srcOrd="0" destOrd="0" presId="urn:microsoft.com/office/officeart/2018/2/layout/IconLabelDescriptionList"/>
    <dgm:cxn modelId="{938B2633-82AC-41B8-AB73-B91391564A78}" srcId="{24D9C4FE-E2FD-4F19-A74C-A0B9DE37EE87}" destId="{475E0A4B-2972-45EC-BAEA-AF460562342B}" srcOrd="0" destOrd="0" parTransId="{DAF35461-A40D-42D7-84DF-1290FB1CE874}" sibTransId="{07CE43C4-DCE6-432D-A21B-D50B8ED7B2B3}"/>
    <dgm:cxn modelId="{FFFA9D38-BA35-41CF-8168-6096627127F1}" srcId="{24D9C4FE-E2FD-4F19-A74C-A0B9DE37EE87}" destId="{2EF4230C-8950-4417-98BF-1DA82CC7CE7E}" srcOrd="3" destOrd="0" parTransId="{A425B96C-E3EA-435F-AB5F-565D24104EE9}" sibTransId="{E90A99EC-30F8-43CE-818D-8B323CAFDED6}"/>
    <dgm:cxn modelId="{BB84E268-E1A0-4669-9212-D90134722BAC}" type="presOf" srcId="{475E0A4B-2972-45EC-BAEA-AF460562342B}" destId="{E1234C97-710F-4E7C-9F79-81B1D2D925C0}" srcOrd="0" destOrd="0" presId="urn:microsoft.com/office/officeart/2018/2/layout/IconLabelDescriptionList"/>
    <dgm:cxn modelId="{B79E1178-DDCC-4DA5-98C9-0EE361A57A4F}" type="presOf" srcId="{32D75318-F6DD-4367-92EC-EF28AB22165E}" destId="{30037256-A28C-4AB9-8361-6701E6FF6FF9}" srcOrd="0" destOrd="0" presId="urn:microsoft.com/office/officeart/2018/2/layout/IconLabelDescriptionList"/>
    <dgm:cxn modelId="{FBB9207B-9AD5-406B-9975-77B9A2E3411F}" type="presOf" srcId="{51FB66BC-D94B-4D2E-A4AC-F0445A4C71CC}" destId="{99F9BB6E-2A42-44FF-ADE7-179D5ECF6315}" srcOrd="0" destOrd="0" presId="urn:microsoft.com/office/officeart/2018/2/layout/IconLabelDescriptionList"/>
    <dgm:cxn modelId="{4CA712A3-8D5C-4CEE-956A-62330BC1F93E}" srcId="{24D9C4FE-E2FD-4F19-A74C-A0B9DE37EE87}" destId="{32D75318-F6DD-4367-92EC-EF28AB22165E}" srcOrd="2" destOrd="0" parTransId="{C3003FCC-6ACE-4DC0-85DD-7783EFB34BDD}" sibTransId="{B68A85CC-5687-42CE-B568-4B1C04C31242}"/>
    <dgm:cxn modelId="{B0A85AAC-5053-4E6B-9FB8-DF8F3F559554}" srcId="{E8B56E50-9B51-45C6-BA72-9486E375BAD7}" destId="{51FB66BC-D94B-4D2E-A4AC-F0445A4C71CC}" srcOrd="0" destOrd="0" parTransId="{172E45D3-42CD-445F-A923-D9BCBEA09F9D}" sibTransId="{478739FD-38F6-40EA-9E18-86B69F40E551}"/>
    <dgm:cxn modelId="{F92AC4BE-7BD1-4831-8597-BD51C8978870}" type="presOf" srcId="{24D9C4FE-E2FD-4F19-A74C-A0B9DE37EE87}" destId="{3BDABECF-F633-4C1F-BCF1-7DA9719BC068}" srcOrd="0" destOrd="0" presId="urn:microsoft.com/office/officeart/2018/2/layout/IconLabelDescriptionList"/>
    <dgm:cxn modelId="{515D13CB-2A76-4C51-83BB-C03047EC814B}" srcId="{32D75318-F6DD-4367-92EC-EF28AB22165E}" destId="{42A5FF32-CC6B-4647-993A-8E780D31CA18}" srcOrd="0" destOrd="0" parTransId="{8CE91E5A-1E5C-417E-83E2-7F3931DF4740}" sibTransId="{38ED13FA-7F75-455E-8479-AE99066D89BE}"/>
    <dgm:cxn modelId="{E42566D7-B2D6-434E-A673-8F8E82B886BF}" type="presOf" srcId="{2EF4230C-8950-4417-98BF-1DA82CC7CE7E}" destId="{4B0BE218-AF35-44F5-9464-F7E2C83B371D}" srcOrd="0" destOrd="0" presId="urn:microsoft.com/office/officeart/2018/2/layout/IconLabelDescriptionList"/>
    <dgm:cxn modelId="{A05159E2-94AB-4B97-A262-F7AA6E6651BC}" srcId="{24D9C4FE-E2FD-4F19-A74C-A0B9DE37EE87}" destId="{E8B56E50-9B51-45C6-BA72-9486E375BAD7}" srcOrd="1" destOrd="0" parTransId="{796F757C-FE22-4671-9261-16B94D7D6CE2}" sibTransId="{891EC034-89D1-4120-9E6F-573552F4C700}"/>
    <dgm:cxn modelId="{E554AAE2-27D3-47AE-AA74-21D2985D9213}" srcId="{24D9C4FE-E2FD-4F19-A74C-A0B9DE37EE87}" destId="{26EC94B0-3CEA-4045-96FF-F2B4763C2B7C}" srcOrd="4" destOrd="0" parTransId="{C51C1FEC-4F19-4742-BD54-CE1D1AF41578}" sibTransId="{D252F48E-12A8-479B-AE82-71BFF564DC7F}"/>
    <dgm:cxn modelId="{9FB1DAF2-D531-47FA-827D-A27FBDBCCDCD}" type="presOf" srcId="{26EC94B0-3CEA-4045-96FF-F2B4763C2B7C}" destId="{B04DAFEE-393E-4547-9FD0-70D896A2CBF1}" srcOrd="0" destOrd="0" presId="urn:microsoft.com/office/officeart/2018/2/layout/IconLabelDescriptionList"/>
    <dgm:cxn modelId="{70EB39FD-C911-4682-960A-926F6F45FBF8}" type="presOf" srcId="{42A5FF32-CC6B-4647-993A-8E780D31CA18}" destId="{94BE8FB7-5630-4B61-909B-135AA423FFC5}" srcOrd="0" destOrd="0" presId="urn:microsoft.com/office/officeart/2018/2/layout/IconLabelDescriptionList"/>
    <dgm:cxn modelId="{A3BE87F5-4CA7-401B-A55B-4CE340855E7A}" type="presParOf" srcId="{3BDABECF-F633-4C1F-BCF1-7DA9719BC068}" destId="{1E798E7C-DAD2-409C-ABC1-EE831F38A6C8}" srcOrd="0" destOrd="0" presId="urn:microsoft.com/office/officeart/2018/2/layout/IconLabelDescriptionList"/>
    <dgm:cxn modelId="{1F13348E-53F1-48E4-9EA3-72AF5231349B}" type="presParOf" srcId="{1E798E7C-DAD2-409C-ABC1-EE831F38A6C8}" destId="{FD744122-BD83-4B9E-B71C-2AB5D7F76243}" srcOrd="0" destOrd="0" presId="urn:microsoft.com/office/officeart/2018/2/layout/IconLabelDescriptionList"/>
    <dgm:cxn modelId="{6269D884-6D9C-4E58-AB7A-B7A4AAE7CF3C}" type="presParOf" srcId="{1E798E7C-DAD2-409C-ABC1-EE831F38A6C8}" destId="{20997CB2-FE73-4E1A-9FF2-2ADBC60E42FB}" srcOrd="1" destOrd="0" presId="urn:microsoft.com/office/officeart/2018/2/layout/IconLabelDescriptionList"/>
    <dgm:cxn modelId="{A70C2C0C-375B-4045-8435-1831F6EA0DBE}" type="presParOf" srcId="{1E798E7C-DAD2-409C-ABC1-EE831F38A6C8}" destId="{E1234C97-710F-4E7C-9F79-81B1D2D925C0}" srcOrd="2" destOrd="0" presId="urn:microsoft.com/office/officeart/2018/2/layout/IconLabelDescriptionList"/>
    <dgm:cxn modelId="{F58041E3-A326-40A7-9B65-3EA9E1839828}" type="presParOf" srcId="{1E798E7C-DAD2-409C-ABC1-EE831F38A6C8}" destId="{F35A702A-167D-4798-9C0F-190216398FC1}" srcOrd="3" destOrd="0" presId="urn:microsoft.com/office/officeart/2018/2/layout/IconLabelDescriptionList"/>
    <dgm:cxn modelId="{189B4D28-4EB9-41B1-8814-5CCBDECCFF2F}" type="presParOf" srcId="{1E798E7C-DAD2-409C-ABC1-EE831F38A6C8}" destId="{99315988-B819-4963-9689-A74334C401EC}" srcOrd="4" destOrd="0" presId="urn:microsoft.com/office/officeart/2018/2/layout/IconLabelDescriptionList"/>
    <dgm:cxn modelId="{510BEB29-4ADD-4F8A-9CB5-FA456ED9AF4D}" type="presParOf" srcId="{3BDABECF-F633-4C1F-BCF1-7DA9719BC068}" destId="{1D0EEA71-A8D6-4C49-BE1C-874D666DAA31}" srcOrd="1" destOrd="0" presId="urn:microsoft.com/office/officeart/2018/2/layout/IconLabelDescriptionList"/>
    <dgm:cxn modelId="{C17D0496-6824-4803-A295-6887EB78C6D3}" type="presParOf" srcId="{3BDABECF-F633-4C1F-BCF1-7DA9719BC068}" destId="{EDEF35E4-71F1-4D16-8BE5-BF1FE813D605}" srcOrd="2" destOrd="0" presId="urn:microsoft.com/office/officeart/2018/2/layout/IconLabelDescriptionList"/>
    <dgm:cxn modelId="{A31914B9-6B95-4B52-9EFF-6C66CD3C58E6}" type="presParOf" srcId="{EDEF35E4-71F1-4D16-8BE5-BF1FE813D605}" destId="{969E7082-D9DC-4E47-B500-AC6ED0D24A2F}" srcOrd="0" destOrd="0" presId="urn:microsoft.com/office/officeart/2018/2/layout/IconLabelDescriptionList"/>
    <dgm:cxn modelId="{16D93C94-2491-4B38-ACA8-737B4357E578}" type="presParOf" srcId="{EDEF35E4-71F1-4D16-8BE5-BF1FE813D605}" destId="{607CBF1E-ECAB-4253-A56B-70C711EB4CD6}" srcOrd="1" destOrd="0" presId="urn:microsoft.com/office/officeart/2018/2/layout/IconLabelDescriptionList"/>
    <dgm:cxn modelId="{A595B55F-D532-4DCB-810C-73E4A445DB1B}" type="presParOf" srcId="{EDEF35E4-71F1-4D16-8BE5-BF1FE813D605}" destId="{2740D55A-9372-45CF-A6CA-76CD381FEACD}" srcOrd="2" destOrd="0" presId="urn:microsoft.com/office/officeart/2018/2/layout/IconLabelDescriptionList"/>
    <dgm:cxn modelId="{C7E7E2DE-6E04-44A3-96E4-AF4C7FB713FB}" type="presParOf" srcId="{EDEF35E4-71F1-4D16-8BE5-BF1FE813D605}" destId="{D698BFD9-9D51-4E08-9573-C51954308B4F}" srcOrd="3" destOrd="0" presId="urn:microsoft.com/office/officeart/2018/2/layout/IconLabelDescriptionList"/>
    <dgm:cxn modelId="{AFA846F2-81C6-4A10-AB07-5C5E938911EE}" type="presParOf" srcId="{EDEF35E4-71F1-4D16-8BE5-BF1FE813D605}" destId="{99F9BB6E-2A42-44FF-ADE7-179D5ECF6315}" srcOrd="4" destOrd="0" presId="urn:microsoft.com/office/officeart/2018/2/layout/IconLabelDescriptionList"/>
    <dgm:cxn modelId="{087AD6F4-8DBF-401C-9BB3-FC76CD929585}" type="presParOf" srcId="{3BDABECF-F633-4C1F-BCF1-7DA9719BC068}" destId="{DBA69D83-EC4F-4DF5-8AE3-E682E8AB0E97}" srcOrd="3" destOrd="0" presId="urn:microsoft.com/office/officeart/2018/2/layout/IconLabelDescriptionList"/>
    <dgm:cxn modelId="{6C453CE0-CA08-44B2-A289-1B7DBA91A048}" type="presParOf" srcId="{3BDABECF-F633-4C1F-BCF1-7DA9719BC068}" destId="{3B9F04D9-E6ED-482E-AE48-274E777E4797}" srcOrd="4" destOrd="0" presId="urn:microsoft.com/office/officeart/2018/2/layout/IconLabelDescriptionList"/>
    <dgm:cxn modelId="{F9ABD146-9352-4FFE-ACF8-878FDB1B40B4}" type="presParOf" srcId="{3B9F04D9-E6ED-482E-AE48-274E777E4797}" destId="{5B65246E-FC99-4D12-8D54-086851DEEC90}" srcOrd="0" destOrd="0" presId="urn:microsoft.com/office/officeart/2018/2/layout/IconLabelDescriptionList"/>
    <dgm:cxn modelId="{B7AEBBCC-9216-4053-B7D2-7769476CD07A}" type="presParOf" srcId="{3B9F04D9-E6ED-482E-AE48-274E777E4797}" destId="{5DFC77EA-7D28-4A85-B385-150C6B53FEFD}" srcOrd="1" destOrd="0" presId="urn:microsoft.com/office/officeart/2018/2/layout/IconLabelDescriptionList"/>
    <dgm:cxn modelId="{4C56D9DC-D9A3-4331-A39F-E952E7F475CD}" type="presParOf" srcId="{3B9F04D9-E6ED-482E-AE48-274E777E4797}" destId="{30037256-A28C-4AB9-8361-6701E6FF6FF9}" srcOrd="2" destOrd="0" presId="urn:microsoft.com/office/officeart/2018/2/layout/IconLabelDescriptionList"/>
    <dgm:cxn modelId="{418BE041-EED2-4241-8561-DB03CE6D8018}" type="presParOf" srcId="{3B9F04D9-E6ED-482E-AE48-274E777E4797}" destId="{EFECBB67-EEE5-42DA-A0ED-34B36B4D5527}" srcOrd="3" destOrd="0" presId="urn:microsoft.com/office/officeart/2018/2/layout/IconLabelDescriptionList"/>
    <dgm:cxn modelId="{4C691A5F-E59D-4826-B995-656E8F058490}" type="presParOf" srcId="{3B9F04D9-E6ED-482E-AE48-274E777E4797}" destId="{94BE8FB7-5630-4B61-909B-135AA423FFC5}" srcOrd="4" destOrd="0" presId="urn:microsoft.com/office/officeart/2018/2/layout/IconLabelDescriptionList"/>
    <dgm:cxn modelId="{16F14599-1F64-4B9A-96D2-2EB8C4CF669C}" type="presParOf" srcId="{3BDABECF-F633-4C1F-BCF1-7DA9719BC068}" destId="{59AEA7A8-0147-423F-9C4C-89BF546DC9CB}" srcOrd="5" destOrd="0" presId="urn:microsoft.com/office/officeart/2018/2/layout/IconLabelDescriptionList"/>
    <dgm:cxn modelId="{C0FF9F10-050F-4A7D-B8D0-68608863DE08}" type="presParOf" srcId="{3BDABECF-F633-4C1F-BCF1-7DA9719BC068}" destId="{807EDF4F-98AA-430A-A497-8D1B3D6859E6}" srcOrd="6" destOrd="0" presId="urn:microsoft.com/office/officeart/2018/2/layout/IconLabelDescriptionList"/>
    <dgm:cxn modelId="{3C7CFC00-16C2-4C0E-9304-9EC8C2D05C4A}" type="presParOf" srcId="{807EDF4F-98AA-430A-A497-8D1B3D6859E6}" destId="{C0184881-8E31-410B-9AD5-B37D38950700}" srcOrd="0" destOrd="0" presId="urn:microsoft.com/office/officeart/2018/2/layout/IconLabelDescriptionList"/>
    <dgm:cxn modelId="{FF17D84E-A888-4223-A679-21317E6B4819}" type="presParOf" srcId="{807EDF4F-98AA-430A-A497-8D1B3D6859E6}" destId="{9C11AF9F-FAC4-465F-A2D2-1AF4BB6F3D0D}" srcOrd="1" destOrd="0" presId="urn:microsoft.com/office/officeart/2018/2/layout/IconLabelDescriptionList"/>
    <dgm:cxn modelId="{CF002627-979D-4446-B7DC-D42ECD34B98E}" type="presParOf" srcId="{807EDF4F-98AA-430A-A497-8D1B3D6859E6}" destId="{4B0BE218-AF35-44F5-9464-F7E2C83B371D}" srcOrd="2" destOrd="0" presId="urn:microsoft.com/office/officeart/2018/2/layout/IconLabelDescriptionList"/>
    <dgm:cxn modelId="{9AF61B18-93E6-4BC1-B81E-E741055DCB4E}" type="presParOf" srcId="{807EDF4F-98AA-430A-A497-8D1B3D6859E6}" destId="{AB0D14CD-625C-4659-A1DF-B961631AE623}" srcOrd="3" destOrd="0" presId="urn:microsoft.com/office/officeart/2018/2/layout/IconLabelDescriptionList"/>
    <dgm:cxn modelId="{30056402-AE3F-41F3-9F97-2864A07E6526}" type="presParOf" srcId="{807EDF4F-98AA-430A-A497-8D1B3D6859E6}" destId="{0E44D25E-F907-4AD9-9EA6-69A52BDEBBA6}" srcOrd="4" destOrd="0" presId="urn:microsoft.com/office/officeart/2018/2/layout/IconLabelDescriptionList"/>
    <dgm:cxn modelId="{C710EA38-7078-49E0-B631-DC0919D8D1C4}" type="presParOf" srcId="{3BDABECF-F633-4C1F-BCF1-7DA9719BC068}" destId="{20363792-4D07-45E8-8D86-20C83CF0628C}" srcOrd="7" destOrd="0" presId="urn:microsoft.com/office/officeart/2018/2/layout/IconLabelDescriptionList"/>
    <dgm:cxn modelId="{29A1F00D-217B-47B6-98B6-29807F214290}" type="presParOf" srcId="{3BDABECF-F633-4C1F-BCF1-7DA9719BC068}" destId="{AA382B4D-364D-49FA-98FC-2100C817CE36}" srcOrd="8" destOrd="0" presId="urn:microsoft.com/office/officeart/2018/2/layout/IconLabelDescriptionList"/>
    <dgm:cxn modelId="{D1758190-4F92-42D9-BAB1-24D6A284DD26}" type="presParOf" srcId="{AA382B4D-364D-49FA-98FC-2100C817CE36}" destId="{E9577B49-69BA-4823-AB12-5C81E1459E12}" srcOrd="0" destOrd="0" presId="urn:microsoft.com/office/officeart/2018/2/layout/IconLabelDescriptionList"/>
    <dgm:cxn modelId="{BE1BC75C-BA5F-496B-A062-9EFDDF34FE35}" type="presParOf" srcId="{AA382B4D-364D-49FA-98FC-2100C817CE36}" destId="{FF3DDDE0-2DCF-4357-8C27-4C18F21A3EE6}" srcOrd="1" destOrd="0" presId="urn:microsoft.com/office/officeart/2018/2/layout/IconLabelDescriptionList"/>
    <dgm:cxn modelId="{54CED117-2BF2-4832-9FC2-A02F694D97AF}" type="presParOf" srcId="{AA382B4D-364D-49FA-98FC-2100C817CE36}" destId="{B04DAFEE-393E-4547-9FD0-70D896A2CBF1}" srcOrd="2" destOrd="0" presId="urn:microsoft.com/office/officeart/2018/2/layout/IconLabelDescriptionList"/>
    <dgm:cxn modelId="{00C01999-209D-4545-9FBD-766475C9D85A}" type="presParOf" srcId="{AA382B4D-364D-49FA-98FC-2100C817CE36}" destId="{13296A6B-0A79-435C-8392-87F8DE5CEE90}" srcOrd="3" destOrd="0" presId="urn:microsoft.com/office/officeart/2018/2/layout/IconLabelDescriptionList"/>
    <dgm:cxn modelId="{2014A1D7-9279-481C-B3B8-F81D6FAC08B7}" type="presParOf" srcId="{AA382B4D-364D-49FA-98FC-2100C817CE36}" destId="{6AD6C72B-6BDF-412A-89DA-15A00596E3C7}"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44122-BD83-4B9E-B71C-2AB5D7F76243}">
      <dsp:nvSpPr>
        <dsp:cNvPr id="0" name=""/>
        <dsp:cNvSpPr/>
      </dsp:nvSpPr>
      <dsp:spPr>
        <a:xfrm>
          <a:off x="5606" y="935311"/>
          <a:ext cx="666667" cy="6666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234C97-710F-4E7C-9F79-81B1D2D925C0}">
      <dsp:nvSpPr>
        <dsp:cNvPr id="0" name=""/>
        <dsp:cNvSpPr/>
      </dsp:nvSpPr>
      <dsp:spPr>
        <a:xfrm>
          <a:off x="5606" y="1667790"/>
          <a:ext cx="1904765" cy="4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Q &amp; A ongoing</a:t>
          </a:r>
        </a:p>
      </dsp:txBody>
      <dsp:txXfrm>
        <a:off x="5606" y="1667790"/>
        <a:ext cx="1904765" cy="437500"/>
      </dsp:txXfrm>
    </dsp:sp>
    <dsp:sp modelId="{99315988-B819-4963-9689-A74334C401EC}">
      <dsp:nvSpPr>
        <dsp:cNvPr id="0" name=""/>
        <dsp:cNvSpPr/>
      </dsp:nvSpPr>
      <dsp:spPr>
        <a:xfrm>
          <a:off x="5606" y="2135901"/>
          <a:ext cx="1904765" cy="329918"/>
        </a:xfrm>
        <a:prstGeom prst="rect">
          <a:avLst/>
        </a:prstGeom>
        <a:noFill/>
        <a:ln>
          <a:noFill/>
        </a:ln>
        <a:effectLst/>
      </dsp:spPr>
      <dsp:style>
        <a:lnRef idx="0">
          <a:scrgbClr r="0" g="0" b="0"/>
        </a:lnRef>
        <a:fillRef idx="0">
          <a:scrgbClr r="0" g="0" b="0"/>
        </a:fillRef>
        <a:effectRef idx="0">
          <a:scrgbClr r="0" g="0" b="0"/>
        </a:effectRef>
        <a:fontRef idx="minor"/>
      </dsp:style>
    </dsp:sp>
    <dsp:sp modelId="{969E7082-D9DC-4E47-B500-AC6ED0D24A2F}">
      <dsp:nvSpPr>
        <dsp:cNvPr id="0" name=""/>
        <dsp:cNvSpPr/>
      </dsp:nvSpPr>
      <dsp:spPr>
        <a:xfrm>
          <a:off x="2243706" y="935311"/>
          <a:ext cx="666667" cy="6666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40D55A-9372-45CF-A6CA-76CD381FEACD}">
      <dsp:nvSpPr>
        <dsp:cNvPr id="0" name=""/>
        <dsp:cNvSpPr/>
      </dsp:nvSpPr>
      <dsp:spPr>
        <a:xfrm>
          <a:off x="2243706" y="1667790"/>
          <a:ext cx="1904765" cy="4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Demo ALDS 1001 and preferred tools</a:t>
          </a:r>
        </a:p>
      </dsp:txBody>
      <dsp:txXfrm>
        <a:off x="2243706" y="1667790"/>
        <a:ext cx="1904765" cy="437500"/>
      </dsp:txXfrm>
    </dsp:sp>
    <dsp:sp modelId="{99F9BB6E-2A42-44FF-ADE7-179D5ECF6315}">
      <dsp:nvSpPr>
        <dsp:cNvPr id="0" name=""/>
        <dsp:cNvSpPr/>
      </dsp:nvSpPr>
      <dsp:spPr>
        <a:xfrm>
          <a:off x="2243706" y="2135901"/>
          <a:ext cx="1904765" cy="329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endParaRPr lang="en-US" sz="1100" kern="1200" dirty="0"/>
        </a:p>
      </dsp:txBody>
      <dsp:txXfrm>
        <a:off x="2243706" y="2135901"/>
        <a:ext cx="1904765" cy="329918"/>
      </dsp:txXfrm>
    </dsp:sp>
    <dsp:sp modelId="{5B65246E-FC99-4D12-8D54-086851DEEC90}">
      <dsp:nvSpPr>
        <dsp:cNvPr id="0" name=""/>
        <dsp:cNvSpPr/>
      </dsp:nvSpPr>
      <dsp:spPr>
        <a:xfrm>
          <a:off x="4481806" y="935311"/>
          <a:ext cx="666667" cy="6666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037256-A28C-4AB9-8361-6701E6FF6FF9}">
      <dsp:nvSpPr>
        <dsp:cNvPr id="0" name=""/>
        <dsp:cNvSpPr/>
      </dsp:nvSpPr>
      <dsp:spPr>
        <a:xfrm>
          <a:off x="4481806" y="1667790"/>
          <a:ext cx="1904765" cy="4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Demo ESLA 1900 and preferred tools</a:t>
          </a:r>
        </a:p>
      </dsp:txBody>
      <dsp:txXfrm>
        <a:off x="4481806" y="1667790"/>
        <a:ext cx="1904765" cy="437500"/>
      </dsp:txXfrm>
    </dsp:sp>
    <dsp:sp modelId="{94BE8FB7-5630-4B61-909B-135AA423FFC5}">
      <dsp:nvSpPr>
        <dsp:cNvPr id="0" name=""/>
        <dsp:cNvSpPr/>
      </dsp:nvSpPr>
      <dsp:spPr>
        <a:xfrm>
          <a:off x="4481806" y="2135901"/>
          <a:ext cx="1904765" cy="329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endParaRPr lang="en-US" sz="1100" kern="1200" dirty="0"/>
        </a:p>
      </dsp:txBody>
      <dsp:txXfrm>
        <a:off x="4481806" y="2135901"/>
        <a:ext cx="1904765" cy="329918"/>
      </dsp:txXfrm>
    </dsp:sp>
    <dsp:sp modelId="{C0184881-8E31-410B-9AD5-B37D38950700}">
      <dsp:nvSpPr>
        <dsp:cNvPr id="0" name=""/>
        <dsp:cNvSpPr/>
      </dsp:nvSpPr>
      <dsp:spPr>
        <a:xfrm>
          <a:off x="6719905" y="935311"/>
          <a:ext cx="666667" cy="6666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0BE218-AF35-44F5-9464-F7E2C83B371D}">
      <dsp:nvSpPr>
        <dsp:cNvPr id="0" name=""/>
        <dsp:cNvSpPr/>
      </dsp:nvSpPr>
      <dsp:spPr>
        <a:xfrm>
          <a:off x="6719905" y="1667790"/>
          <a:ext cx="1904765" cy="4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Demo 3D</a:t>
          </a:r>
        </a:p>
      </dsp:txBody>
      <dsp:txXfrm>
        <a:off x="6719905" y="1667790"/>
        <a:ext cx="1904765" cy="437500"/>
      </dsp:txXfrm>
    </dsp:sp>
    <dsp:sp modelId="{0E44D25E-F907-4AD9-9EA6-69A52BDEBBA6}">
      <dsp:nvSpPr>
        <dsp:cNvPr id="0" name=""/>
        <dsp:cNvSpPr/>
      </dsp:nvSpPr>
      <dsp:spPr>
        <a:xfrm>
          <a:off x="6719905" y="2135901"/>
          <a:ext cx="1904765" cy="329918"/>
        </a:xfrm>
        <a:prstGeom prst="rect">
          <a:avLst/>
        </a:prstGeom>
        <a:noFill/>
        <a:ln>
          <a:noFill/>
        </a:ln>
        <a:effectLst/>
      </dsp:spPr>
      <dsp:style>
        <a:lnRef idx="0">
          <a:scrgbClr r="0" g="0" b="0"/>
        </a:lnRef>
        <a:fillRef idx="0">
          <a:scrgbClr r="0" g="0" b="0"/>
        </a:fillRef>
        <a:effectRef idx="0">
          <a:scrgbClr r="0" g="0" b="0"/>
        </a:effectRef>
        <a:fontRef idx="minor"/>
      </dsp:style>
    </dsp:sp>
    <dsp:sp modelId="{E9577B49-69BA-4823-AB12-5C81E1459E12}">
      <dsp:nvSpPr>
        <dsp:cNvPr id="0" name=""/>
        <dsp:cNvSpPr/>
      </dsp:nvSpPr>
      <dsp:spPr>
        <a:xfrm>
          <a:off x="8958005" y="935311"/>
          <a:ext cx="666667" cy="66666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4DAFEE-393E-4547-9FD0-70D896A2CBF1}">
      <dsp:nvSpPr>
        <dsp:cNvPr id="0" name=""/>
        <dsp:cNvSpPr/>
      </dsp:nvSpPr>
      <dsp:spPr>
        <a:xfrm>
          <a:off x="8958005" y="1667790"/>
          <a:ext cx="1904765" cy="4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Demo H5P</a:t>
          </a:r>
        </a:p>
      </dsp:txBody>
      <dsp:txXfrm>
        <a:off x="8958005" y="1667790"/>
        <a:ext cx="1904765" cy="437500"/>
      </dsp:txXfrm>
    </dsp:sp>
    <dsp:sp modelId="{6AD6C72B-6BDF-412A-89DA-15A00596E3C7}">
      <dsp:nvSpPr>
        <dsp:cNvPr id="0" name=""/>
        <dsp:cNvSpPr/>
      </dsp:nvSpPr>
      <dsp:spPr>
        <a:xfrm>
          <a:off x="8958005" y="2135901"/>
          <a:ext cx="1904765" cy="32991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91043B-419F-4250-A09F-DD965DF6CDD3}" type="datetimeFigureOut">
              <a:rPr lang="en-US" smtClean="0"/>
              <a:t>4/24/2020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1DEF8-F760-47BB-A977-BBD5F608BA97}" type="slidenum">
              <a:rPr lang="en-US" smtClean="0"/>
              <a:t>‹#›</a:t>
            </a:fld>
            <a:endParaRPr lang="en-US"/>
          </a:p>
        </p:txBody>
      </p:sp>
    </p:spTree>
    <p:extLst>
      <p:ext uri="{BB962C8B-B14F-4D97-AF65-F5344CB8AC3E}">
        <p14:creationId xmlns:p14="http://schemas.microsoft.com/office/powerpoint/2010/main" val="1920494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and thank you for joining me for this moderated, online panel on online teaching. In the moderated session, I will share my experiences, demo some my online courses and tools, and answer some of your questions in hopes to help alleviate panic and apprehension</a:t>
            </a:r>
            <a:r>
              <a:rPr lang="en-US" sz="1200" kern="120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name is Peggy Hartwick and I am an instructor in </a:t>
            </a:r>
            <a:r>
              <a:rPr lang="en-US" sz="1200" kern="1200" dirty="0" err="1">
                <a:solidFill>
                  <a:schemeClr val="tx1"/>
                </a:solidFill>
                <a:effectLst/>
                <a:latin typeface="+mn-lt"/>
                <a:ea typeface="+mn-ea"/>
                <a:cs typeface="+mn-cs"/>
              </a:rPr>
              <a:t>SLaLS</a:t>
            </a:r>
            <a:r>
              <a:rPr lang="en-US" sz="1200" kern="1200" dirty="0">
                <a:solidFill>
                  <a:schemeClr val="tx1"/>
                </a:solidFill>
                <a:effectLst/>
                <a:latin typeface="+mn-lt"/>
                <a:ea typeface="+mn-ea"/>
                <a:cs typeface="+mn-cs"/>
              </a:rPr>
              <a:t> and my primary responsibility is teaching EAP, but I am also a lecturer for a first year Intro to applied linguistics – language matters – a fully online course. </a:t>
            </a:r>
          </a:p>
          <a:p>
            <a:r>
              <a:rPr lang="en-US" sz="1200" kern="1200" dirty="0">
                <a:solidFill>
                  <a:schemeClr val="tx1"/>
                </a:solidFill>
                <a:effectLst/>
                <a:latin typeface="+mn-lt"/>
                <a:ea typeface="+mn-ea"/>
                <a:cs typeface="+mn-cs"/>
              </a:rPr>
              <a:t>I have taught at Carleton for close to 20 years now and, believe it or not, have been experimenting with some form of online learning or learning with technology for almost most of that time. In fact, this curiosity with online and technology enhanced learning led me to pursue a PhD of which the focus was investigating the affordances of online learning spaces, such as:</a:t>
            </a:r>
          </a:p>
          <a:p>
            <a:pPr lvl="1"/>
            <a:r>
              <a:rPr lang="en-US" sz="1200" kern="1200" dirty="0">
                <a:solidFill>
                  <a:schemeClr val="tx1"/>
                </a:solidFill>
                <a:effectLst/>
                <a:latin typeface="+mn-lt"/>
                <a:ea typeface="+mn-ea"/>
                <a:cs typeface="+mn-cs"/>
              </a:rPr>
              <a:t>LMSs -  like WebCT and </a:t>
            </a:r>
            <a:r>
              <a:rPr lang="en-US" sz="1200" kern="1200" dirty="0" err="1">
                <a:solidFill>
                  <a:schemeClr val="tx1"/>
                </a:solidFill>
                <a:effectLst/>
                <a:latin typeface="+mn-lt"/>
                <a:ea typeface="+mn-ea"/>
                <a:cs typeface="+mn-cs"/>
              </a:rPr>
              <a:t>cuLearn</a:t>
            </a:r>
            <a:r>
              <a:rPr lang="en-US" sz="1200" kern="1200" dirty="0">
                <a:solidFill>
                  <a:schemeClr val="tx1"/>
                </a:solidFill>
                <a:effectLst/>
                <a:latin typeface="+mn-lt"/>
                <a:ea typeface="+mn-ea"/>
                <a:cs typeface="+mn-cs"/>
              </a:rPr>
              <a:t> -  for delivery of content and instruction in a fully online and blended mode</a:t>
            </a:r>
          </a:p>
          <a:p>
            <a:pPr lvl="1"/>
            <a:r>
              <a:rPr lang="en-US" sz="1200" kern="1200" dirty="0">
                <a:solidFill>
                  <a:schemeClr val="tx1"/>
                </a:solidFill>
                <a:effectLst/>
                <a:latin typeface="+mn-lt"/>
                <a:ea typeface="+mn-ea"/>
                <a:cs typeface="+mn-cs"/>
              </a:rPr>
              <a:t>3D immersive learning environments</a:t>
            </a:r>
          </a:p>
          <a:p>
            <a:pPr lvl="1"/>
            <a:r>
              <a:rPr lang="en-US" sz="1200" kern="1200" dirty="0" err="1">
                <a:solidFill>
                  <a:schemeClr val="tx1"/>
                </a:solidFill>
                <a:effectLst/>
                <a:latin typeface="+mn-lt"/>
                <a:ea typeface="+mn-ea"/>
                <a:cs typeface="+mn-cs"/>
              </a:rPr>
              <a:t>ePortfolio</a:t>
            </a:r>
            <a:r>
              <a:rPr lang="en-US" sz="1200" kern="1200" dirty="0">
                <a:solidFill>
                  <a:schemeClr val="tx1"/>
                </a:solidFill>
                <a:effectLst/>
                <a:latin typeface="+mn-lt"/>
                <a:ea typeface="+mn-ea"/>
                <a:cs typeface="+mn-cs"/>
              </a:rPr>
              <a:t> as an integrative pedagogy</a:t>
            </a:r>
          </a:p>
          <a:p>
            <a:pPr lvl="1"/>
            <a:r>
              <a:rPr lang="en-US" sz="1200" kern="1200" dirty="0">
                <a:solidFill>
                  <a:schemeClr val="tx1"/>
                </a:solidFill>
                <a:effectLst/>
                <a:latin typeface="+mn-lt"/>
                <a:ea typeface="+mn-ea"/>
                <a:cs typeface="+mn-cs"/>
              </a:rPr>
              <a:t>and, most recently, H5P as a tool for skill-based instruction</a:t>
            </a:r>
          </a:p>
          <a:p>
            <a:r>
              <a:rPr lang="en-US" sz="1200" kern="1200" dirty="0">
                <a:solidFill>
                  <a:schemeClr val="tx1"/>
                </a:solidFill>
                <a:effectLst/>
                <a:latin typeface="+mn-lt"/>
                <a:ea typeface="+mn-ea"/>
                <a:cs typeface="+mn-cs"/>
              </a:rPr>
              <a:t>I want to stress that there is a full pedagogy behind the design, implementation, and maintenance of teaching a course online – teaching that is engaging, supportive, and promotes critical thinking, sense of community, learning, and fair assessment. Planning an effective online course is hard, it takes time – and you don’t have the luxury of time to prepare. In this vein, be kind to yourself, don’t try to do too much, keep it simple and be consistent.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would argue that many students will still need the structure and community that is part of a face to face classroom and so, if possible, provide some opportunity for synchronous (or asynchronous) interactions. </a:t>
            </a:r>
          </a:p>
          <a:p>
            <a:r>
              <a:rPr lang="en-US" sz="1200" kern="1200" dirty="0">
                <a:solidFill>
                  <a:schemeClr val="tx1"/>
                </a:solidFill>
                <a:effectLst/>
                <a:latin typeface="+mn-lt"/>
                <a:ea typeface="+mn-ea"/>
                <a:cs typeface="+mn-cs"/>
              </a:rPr>
              <a:t>Remember that teaching and learning online differs significantly from traditional classroom teaching. Ask for help, use the tools that EDC is making available – the online course design express is brilliant and worth investment of time now… don’t strive to be a perfectionist, it’s ok to make mistakes. </a:t>
            </a:r>
          </a:p>
        </p:txBody>
      </p:sp>
      <p:sp>
        <p:nvSpPr>
          <p:cNvPr id="4" name="Slide Number Placeholder 3"/>
          <p:cNvSpPr>
            <a:spLocks noGrp="1"/>
          </p:cNvSpPr>
          <p:nvPr>
            <p:ph type="sldNum" sz="quarter" idx="5"/>
          </p:nvPr>
        </p:nvSpPr>
        <p:spPr/>
        <p:txBody>
          <a:bodyPr/>
          <a:lstStyle/>
          <a:p>
            <a:fld id="{3921DEF8-F760-47BB-A977-BBD5F608BA97}" type="slidenum">
              <a:rPr lang="en-US" smtClean="0"/>
              <a:t>1</a:t>
            </a:fld>
            <a:endParaRPr lang="en-US"/>
          </a:p>
        </p:txBody>
      </p:sp>
    </p:spTree>
    <p:extLst>
      <p:ext uri="{BB962C8B-B14F-4D97-AF65-F5344CB8AC3E}">
        <p14:creationId xmlns:p14="http://schemas.microsoft.com/office/powerpoint/2010/main" val="4247280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1DEF8-F760-47BB-A977-BBD5F608BA97}" type="slidenum">
              <a:rPr lang="en-US" smtClean="0"/>
              <a:t>11</a:t>
            </a:fld>
            <a:endParaRPr lang="en-US"/>
          </a:p>
        </p:txBody>
      </p:sp>
    </p:spTree>
    <p:extLst>
      <p:ext uri="{BB962C8B-B14F-4D97-AF65-F5344CB8AC3E}">
        <p14:creationId xmlns:p14="http://schemas.microsoft.com/office/powerpoint/2010/main" val="853959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Why the fascination with Online and blended delivery?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guess my first experience with ‘online’ or ‘blended’ learning was almost 20 years ago now  – at that time, I couldn’t even tell you what synchronous/ asynchronous learning was. I remember my kids were pretty little and it was March break and I wanted to be ‘out of the classroom’ for at least one class so that I could join my husband and kids at my parents where they could ski – I was pretty motivated… not in your situation where you don’t have a choice right now.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921DEF8-F760-47BB-A977-BBD5F608BA97}" type="slidenum">
              <a:rPr lang="en-US" smtClean="0"/>
              <a:t>2</a:t>
            </a:fld>
            <a:endParaRPr lang="en-US"/>
          </a:p>
        </p:txBody>
      </p:sp>
    </p:spTree>
    <p:extLst>
      <p:ext uri="{BB962C8B-B14F-4D97-AF65-F5344CB8AC3E}">
        <p14:creationId xmlns:p14="http://schemas.microsoft.com/office/powerpoint/2010/main" val="1595027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Which courses have I taught online and which tools on </a:t>
            </a:r>
            <a:r>
              <a:rPr lang="en-US" sz="1200" b="1" kern="1200" dirty="0" err="1">
                <a:solidFill>
                  <a:schemeClr val="tx1"/>
                </a:solidFill>
                <a:effectLst/>
                <a:latin typeface="+mn-lt"/>
                <a:ea typeface="+mn-ea"/>
                <a:cs typeface="+mn-cs"/>
              </a:rPr>
              <a:t>cuLearn</a:t>
            </a:r>
            <a:r>
              <a:rPr lang="en-US" sz="1200" b="1" kern="1200" dirty="0">
                <a:solidFill>
                  <a:schemeClr val="tx1"/>
                </a:solidFill>
                <a:effectLst/>
                <a:latin typeface="+mn-lt"/>
                <a:ea typeface="+mn-ea"/>
                <a:cs typeface="+mn-cs"/>
              </a:rPr>
              <a:t> and other?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ALDS 1001 fully online and ESLA (blended) – all levels and in which I employed the following tools in </a:t>
            </a:r>
            <a:r>
              <a:rPr lang="en-US" sz="1200" kern="1200" dirty="0" err="1">
                <a:solidFill>
                  <a:schemeClr val="tx1"/>
                </a:solidFill>
                <a:effectLst/>
                <a:latin typeface="+mn-lt"/>
                <a:ea typeface="+mn-ea"/>
                <a:cs typeface="+mn-cs"/>
              </a:rPr>
              <a:t>cuLearn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Lessons</a:t>
            </a:r>
          </a:p>
          <a:p>
            <a:pPr lvl="0"/>
            <a:r>
              <a:rPr lang="en-US" sz="1200" kern="1200" dirty="0">
                <a:solidFill>
                  <a:schemeClr val="tx1"/>
                </a:solidFill>
                <a:effectLst/>
                <a:latin typeface="+mn-lt"/>
                <a:ea typeface="+mn-ea"/>
                <a:cs typeface="+mn-cs"/>
              </a:rPr>
              <a:t>Data base tool</a:t>
            </a:r>
          </a:p>
          <a:p>
            <a:pPr lvl="0"/>
            <a:r>
              <a:rPr lang="en-US" sz="1200" kern="1200" dirty="0">
                <a:solidFill>
                  <a:schemeClr val="tx1"/>
                </a:solidFill>
                <a:effectLst/>
                <a:latin typeface="+mn-lt"/>
                <a:ea typeface="+mn-ea"/>
                <a:cs typeface="+mn-cs"/>
              </a:rPr>
              <a:t>Kaltura/ video and audiocasts</a:t>
            </a:r>
          </a:p>
          <a:p>
            <a:pPr lvl="0"/>
            <a:r>
              <a:rPr lang="en-US" sz="1200" kern="1200" dirty="0">
                <a:solidFill>
                  <a:schemeClr val="tx1"/>
                </a:solidFill>
                <a:effectLst/>
                <a:latin typeface="+mn-lt"/>
                <a:ea typeface="+mn-ea"/>
                <a:cs typeface="+mn-cs"/>
              </a:rPr>
              <a:t>Q &amp; A forums</a:t>
            </a:r>
          </a:p>
          <a:p>
            <a:pPr lvl="0"/>
            <a:r>
              <a:rPr lang="en-US" sz="1200" kern="1200" dirty="0" err="1">
                <a:solidFill>
                  <a:schemeClr val="tx1"/>
                </a:solidFill>
                <a:effectLst/>
                <a:latin typeface="+mn-lt"/>
                <a:ea typeface="+mn-ea"/>
                <a:cs typeface="+mn-cs"/>
              </a:rPr>
              <a:t>ePortfolio</a:t>
            </a:r>
            <a:r>
              <a:rPr lang="en-US" sz="1200" kern="1200" dirty="0">
                <a:solidFill>
                  <a:schemeClr val="tx1"/>
                </a:solidFill>
                <a:effectLst/>
                <a:latin typeface="+mn-lt"/>
                <a:ea typeface="+mn-ea"/>
                <a:cs typeface="+mn-cs"/>
              </a:rPr>
              <a:t> assignment</a:t>
            </a:r>
          </a:p>
          <a:p>
            <a:pPr lvl="0"/>
            <a:r>
              <a:rPr lang="fr-CA" sz="1200" kern="1200" dirty="0">
                <a:solidFill>
                  <a:schemeClr val="tx1"/>
                </a:solidFill>
                <a:effectLst/>
                <a:latin typeface="+mn-lt"/>
                <a:ea typeface="+mn-ea"/>
                <a:cs typeface="+mn-cs"/>
              </a:rPr>
              <a:t>Chats</a:t>
            </a:r>
          </a:p>
          <a:p>
            <a:pPr lvl="0"/>
            <a:r>
              <a:rPr lang="fr-CA" sz="1200" kern="1200" dirty="0" err="1">
                <a:solidFill>
                  <a:schemeClr val="tx1"/>
                </a:solidFill>
                <a:effectLst/>
                <a:latin typeface="+mn-lt"/>
                <a:ea typeface="+mn-ea"/>
                <a:cs typeface="+mn-cs"/>
              </a:rPr>
              <a:t>Quizzes</a:t>
            </a:r>
            <a:endParaRPr lang="fr-CA" sz="1200" kern="1200" dirty="0">
              <a:solidFill>
                <a:schemeClr val="tx1"/>
              </a:solidFill>
              <a:effectLst/>
              <a:latin typeface="+mn-lt"/>
              <a:ea typeface="+mn-ea"/>
              <a:cs typeface="+mn-cs"/>
            </a:endParaRPr>
          </a:p>
          <a:p>
            <a:pPr lvl="0"/>
            <a:r>
              <a:rPr lang="fr-CA" sz="1200" kern="1200" dirty="0" err="1">
                <a:solidFill>
                  <a:schemeClr val="tx1"/>
                </a:solidFill>
                <a:effectLst/>
                <a:latin typeface="+mn-lt"/>
                <a:ea typeface="+mn-ea"/>
                <a:cs typeface="+mn-cs"/>
              </a:rPr>
              <a:t>Assessment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marking</a:t>
            </a:r>
            <a:r>
              <a:rPr lang="fr-CA" sz="1200" kern="1200" dirty="0">
                <a:solidFill>
                  <a:schemeClr val="tx1"/>
                </a:solidFill>
                <a:effectLst/>
                <a:latin typeface="+mn-lt"/>
                <a:ea typeface="+mn-ea"/>
                <a:cs typeface="+mn-cs"/>
              </a:rPr>
              <a:t> guide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21DEF8-F760-47BB-A977-BBD5F608BA97}" type="slidenum">
              <a:rPr lang="en-US" smtClean="0"/>
              <a:t>3</a:t>
            </a:fld>
            <a:endParaRPr lang="en-US"/>
          </a:p>
        </p:txBody>
      </p:sp>
    </p:spTree>
    <p:extLst>
      <p:ext uri="{BB962C8B-B14F-4D97-AF65-F5344CB8AC3E}">
        <p14:creationId xmlns:p14="http://schemas.microsoft.com/office/powerpoint/2010/main" val="4159245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was Patrick Lyons – who was helping me in designing my first online class who said not to complicate it, don’t make it too long, be reasonable in my expectations. </a:t>
            </a:r>
          </a:p>
          <a:p>
            <a:r>
              <a:rPr lang="en-US" sz="1200" kern="1200" dirty="0">
                <a:solidFill>
                  <a:schemeClr val="tx1"/>
                </a:solidFill>
                <a:effectLst/>
                <a:latin typeface="+mn-lt"/>
                <a:ea typeface="+mn-ea"/>
                <a:cs typeface="+mn-cs"/>
              </a:rPr>
              <a:t>For your students and during this pandemic, mastery of online tools will vary, things online may take longer, require different learning curves, different access to technologies, technologies don’t always work as planned. Your course will not be the only thing important in your students’ lives </a:t>
            </a:r>
          </a:p>
          <a:p>
            <a:endParaRPr lang="en-US" dirty="0"/>
          </a:p>
        </p:txBody>
      </p:sp>
      <p:sp>
        <p:nvSpPr>
          <p:cNvPr id="4" name="Slide Number Placeholder 3"/>
          <p:cNvSpPr>
            <a:spLocks noGrp="1"/>
          </p:cNvSpPr>
          <p:nvPr>
            <p:ph type="sldNum" sz="quarter" idx="5"/>
          </p:nvPr>
        </p:nvSpPr>
        <p:spPr/>
        <p:txBody>
          <a:bodyPr/>
          <a:lstStyle/>
          <a:p>
            <a:fld id="{3921DEF8-F760-47BB-A977-BBD5F608BA97}" type="slidenum">
              <a:rPr lang="en-US" smtClean="0"/>
              <a:t>4</a:t>
            </a:fld>
            <a:endParaRPr lang="en-US"/>
          </a:p>
        </p:txBody>
      </p:sp>
    </p:spTree>
    <p:extLst>
      <p:ext uri="{BB962C8B-B14F-4D97-AF65-F5344CB8AC3E}">
        <p14:creationId xmlns:p14="http://schemas.microsoft.com/office/powerpoint/2010/main" val="568361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Varying situations: working, children, no private workspace, weak or limited internet, limited access to technology or shared devices, emotional well-being, technically un-savvy  </a:t>
            </a:r>
          </a:p>
          <a:p>
            <a:endParaRPr lang="en-US" dirty="0"/>
          </a:p>
        </p:txBody>
      </p:sp>
      <p:sp>
        <p:nvSpPr>
          <p:cNvPr id="4" name="Slide Number Placeholder 3"/>
          <p:cNvSpPr>
            <a:spLocks noGrp="1"/>
          </p:cNvSpPr>
          <p:nvPr>
            <p:ph type="sldNum" sz="quarter" idx="5"/>
          </p:nvPr>
        </p:nvSpPr>
        <p:spPr/>
        <p:txBody>
          <a:bodyPr/>
          <a:lstStyle/>
          <a:p>
            <a:fld id="{3921DEF8-F760-47BB-A977-BBD5F608BA97}" type="slidenum">
              <a:rPr lang="en-US" smtClean="0"/>
              <a:t>6</a:t>
            </a:fld>
            <a:endParaRPr lang="en-US"/>
          </a:p>
        </p:txBody>
      </p:sp>
    </p:spTree>
    <p:extLst>
      <p:ext uri="{BB962C8B-B14F-4D97-AF65-F5344CB8AC3E}">
        <p14:creationId xmlns:p14="http://schemas.microsoft.com/office/powerpoint/2010/main" val="400251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What should you be prepared for?</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Wow, you need to keep this simple and don’t put too much pressure on yourself or your students. You don’t have the luxury of pre-planning that most of us have had in past</a:t>
            </a:r>
          </a:p>
          <a:p>
            <a:pPr lvl="0"/>
            <a:r>
              <a:rPr lang="en-US" sz="1200" kern="1200" dirty="0">
                <a:solidFill>
                  <a:schemeClr val="tx1"/>
                </a:solidFill>
                <a:effectLst/>
                <a:latin typeface="+mn-lt"/>
                <a:ea typeface="+mn-ea"/>
                <a:cs typeface="+mn-cs"/>
              </a:rPr>
              <a:t>Keep tasks simple, keep instructions simple</a:t>
            </a:r>
          </a:p>
          <a:p>
            <a:pPr lvl="0"/>
            <a:r>
              <a:rPr lang="en-US" sz="1200" kern="1200" dirty="0">
                <a:solidFill>
                  <a:schemeClr val="tx1"/>
                </a:solidFill>
                <a:effectLst/>
                <a:latin typeface="+mn-lt"/>
                <a:ea typeface="+mn-ea"/>
                <a:cs typeface="+mn-cs"/>
              </a:rPr>
              <a:t>The harder it is for you, the harder it is for students</a:t>
            </a:r>
          </a:p>
          <a:p>
            <a:pPr lvl="0"/>
            <a:r>
              <a:rPr lang="en-US" sz="1200" kern="1200" dirty="0">
                <a:solidFill>
                  <a:schemeClr val="tx1"/>
                </a:solidFill>
                <a:effectLst/>
                <a:latin typeface="+mn-lt"/>
                <a:ea typeface="+mn-ea"/>
                <a:cs typeface="+mn-cs"/>
              </a:rPr>
              <a:t>Don’t expect what works in classroom, will work online – these are different spaces</a:t>
            </a:r>
          </a:p>
        </p:txBody>
      </p:sp>
      <p:sp>
        <p:nvSpPr>
          <p:cNvPr id="4" name="Slide Number Placeholder 3"/>
          <p:cNvSpPr>
            <a:spLocks noGrp="1"/>
          </p:cNvSpPr>
          <p:nvPr>
            <p:ph type="sldNum" sz="quarter" idx="5"/>
          </p:nvPr>
        </p:nvSpPr>
        <p:spPr/>
        <p:txBody>
          <a:bodyPr/>
          <a:lstStyle/>
          <a:p>
            <a:fld id="{3921DEF8-F760-47BB-A977-BBD5F608BA97}" type="slidenum">
              <a:rPr lang="en-US" smtClean="0"/>
              <a:t>7</a:t>
            </a:fld>
            <a:endParaRPr lang="en-US"/>
          </a:p>
        </p:txBody>
      </p:sp>
    </p:spTree>
    <p:extLst>
      <p:ext uri="{BB962C8B-B14F-4D97-AF65-F5344CB8AC3E}">
        <p14:creationId xmlns:p14="http://schemas.microsoft.com/office/powerpoint/2010/main" val="2481591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Consider these as you participate in the panel… reiterate what Ann Trepanier and Maristela from the </a:t>
            </a:r>
            <a:r>
              <a:rPr lang="en-US" dirty="0"/>
              <a:t>EDC Course Design Express</a:t>
            </a:r>
          </a:p>
          <a:p>
            <a:endParaRPr lang="en-US" dirty="0"/>
          </a:p>
        </p:txBody>
      </p:sp>
      <p:sp>
        <p:nvSpPr>
          <p:cNvPr id="4" name="Slide Number Placeholder 3"/>
          <p:cNvSpPr>
            <a:spLocks noGrp="1"/>
          </p:cNvSpPr>
          <p:nvPr>
            <p:ph type="sldNum" sz="quarter" idx="5"/>
          </p:nvPr>
        </p:nvSpPr>
        <p:spPr/>
        <p:txBody>
          <a:bodyPr/>
          <a:lstStyle/>
          <a:p>
            <a:fld id="{3921DEF8-F760-47BB-A977-BBD5F608BA97}" type="slidenum">
              <a:rPr lang="en-US" smtClean="0"/>
              <a:t>8</a:t>
            </a:fld>
            <a:endParaRPr lang="en-US"/>
          </a:p>
        </p:txBody>
      </p:sp>
    </p:spTree>
    <p:extLst>
      <p:ext uri="{BB962C8B-B14F-4D97-AF65-F5344CB8AC3E}">
        <p14:creationId xmlns:p14="http://schemas.microsoft.com/office/powerpoint/2010/main" val="3732495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up, I will demo some of the tools/ features/ and layout that I </a:t>
            </a:r>
            <a:r>
              <a:rPr lang="en-US" sz="1200" b="1" kern="1200" dirty="0">
                <a:solidFill>
                  <a:schemeClr val="tx1"/>
                </a:solidFill>
                <a:effectLst/>
                <a:latin typeface="+mn-lt"/>
                <a:ea typeface="+mn-ea"/>
                <a:cs typeface="+mn-cs"/>
              </a:rPr>
              <a:t>have used in </a:t>
            </a:r>
            <a:r>
              <a:rPr lang="en-US" sz="1200" b="1" kern="1200" dirty="0" err="1">
                <a:solidFill>
                  <a:schemeClr val="tx1"/>
                </a:solidFill>
                <a:effectLst/>
                <a:latin typeface="+mn-lt"/>
                <a:ea typeface="+mn-ea"/>
                <a:cs typeface="+mn-cs"/>
              </a:rPr>
              <a:t>cuLearn</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dirty="0"/>
              <a:t>What are you teaching spring/ spring and summer</a:t>
            </a:r>
          </a:p>
          <a:p>
            <a:r>
              <a:rPr lang="en-US"/>
              <a:t>How many students</a:t>
            </a:r>
            <a:r>
              <a:rPr lang="en-US" dirty="0"/>
              <a:t>?</a:t>
            </a:r>
          </a:p>
          <a:p>
            <a:pPr lvl="0"/>
            <a:r>
              <a:rPr lang="en-US" dirty="0"/>
              <a:t>Consistent layout</a:t>
            </a:r>
          </a:p>
          <a:p>
            <a:pPr lvl="0"/>
            <a:r>
              <a:rPr lang="en-US" dirty="0"/>
              <a:t>Database</a:t>
            </a:r>
          </a:p>
          <a:p>
            <a:pPr lvl="0"/>
            <a:r>
              <a:rPr lang="en-US" dirty="0"/>
              <a:t>Forum</a:t>
            </a:r>
          </a:p>
          <a:p>
            <a:pPr lvl="0"/>
            <a:r>
              <a:rPr lang="en-US" dirty="0"/>
              <a:t>Lesson (importance of narrating)</a:t>
            </a:r>
          </a:p>
          <a:p>
            <a:pPr lvl="0"/>
            <a:r>
              <a:rPr lang="en-US" dirty="0"/>
              <a:t>Marking guides</a:t>
            </a:r>
          </a:p>
          <a:p>
            <a:pPr lvl="0">
              <a:lnSpc>
                <a:spcPct val="100000"/>
              </a:lnSpc>
            </a:pPr>
            <a:r>
              <a:rPr lang="en-US" dirty="0"/>
              <a:t>Consistent layout</a:t>
            </a:r>
          </a:p>
          <a:p>
            <a:pPr lvl="0">
              <a:lnSpc>
                <a:spcPct val="100000"/>
              </a:lnSpc>
            </a:pPr>
            <a:r>
              <a:rPr lang="en-US" dirty="0" err="1"/>
              <a:t>ePortfolio</a:t>
            </a:r>
            <a:endParaRPr lang="en-US" dirty="0"/>
          </a:p>
          <a:p>
            <a:pPr lvl="0">
              <a:lnSpc>
                <a:spcPct val="100000"/>
              </a:lnSpc>
            </a:pPr>
            <a:r>
              <a:rPr lang="en-US" dirty="0"/>
              <a:t>H5P</a:t>
            </a:r>
          </a:p>
          <a:p>
            <a:pPr lvl="0"/>
            <a:endParaRPr lang="en-US" dirty="0"/>
          </a:p>
          <a:p>
            <a:endParaRPr lang="en-US" dirty="0"/>
          </a:p>
        </p:txBody>
      </p:sp>
      <p:sp>
        <p:nvSpPr>
          <p:cNvPr id="4" name="Slide Number Placeholder 3"/>
          <p:cNvSpPr>
            <a:spLocks noGrp="1"/>
          </p:cNvSpPr>
          <p:nvPr>
            <p:ph type="sldNum" sz="quarter" idx="5"/>
          </p:nvPr>
        </p:nvSpPr>
        <p:spPr/>
        <p:txBody>
          <a:bodyPr/>
          <a:lstStyle/>
          <a:p>
            <a:fld id="{3921DEF8-F760-47BB-A977-BBD5F608BA97}" type="slidenum">
              <a:rPr lang="en-US" smtClean="0"/>
              <a:t>9</a:t>
            </a:fld>
            <a:endParaRPr lang="en-US"/>
          </a:p>
        </p:txBody>
      </p:sp>
    </p:spTree>
    <p:extLst>
      <p:ext uri="{BB962C8B-B14F-4D97-AF65-F5344CB8AC3E}">
        <p14:creationId xmlns:p14="http://schemas.microsoft.com/office/powerpoint/2010/main" val="1156215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1DEF8-F760-47BB-A977-BBD5F608BA97}" type="slidenum">
              <a:rPr lang="en-US" smtClean="0"/>
              <a:t>10</a:t>
            </a:fld>
            <a:endParaRPr lang="en-US"/>
          </a:p>
        </p:txBody>
      </p:sp>
    </p:spTree>
    <p:extLst>
      <p:ext uri="{BB962C8B-B14F-4D97-AF65-F5344CB8AC3E}">
        <p14:creationId xmlns:p14="http://schemas.microsoft.com/office/powerpoint/2010/main" val="167899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BEBB-F574-4099-BAA2-4E9177E1CD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3EE75C-7C2E-4047-BA4B-0DAA1780E4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791048-4240-44FC-9022-1327795A7BDD}"/>
              </a:ext>
            </a:extLst>
          </p:cNvPr>
          <p:cNvSpPr>
            <a:spLocks noGrp="1"/>
          </p:cNvSpPr>
          <p:nvPr>
            <p:ph type="dt" sz="half" idx="10"/>
          </p:nvPr>
        </p:nvSpPr>
        <p:spPr/>
        <p:txBody>
          <a:bodyPr/>
          <a:lstStyle/>
          <a:p>
            <a:fld id="{CD2291D6-8DBB-4E62-B7E3-6C26065584B9}" type="datetimeFigureOut">
              <a:rPr lang="en-US" smtClean="0"/>
              <a:t>4/24/2020</a:t>
            </a:fld>
            <a:endParaRPr lang="en-US"/>
          </a:p>
        </p:txBody>
      </p:sp>
      <p:sp>
        <p:nvSpPr>
          <p:cNvPr id="5" name="Footer Placeholder 4">
            <a:extLst>
              <a:ext uri="{FF2B5EF4-FFF2-40B4-BE49-F238E27FC236}">
                <a16:creationId xmlns:a16="http://schemas.microsoft.com/office/drawing/2014/main" id="{955F5A3B-F3C3-4729-8747-780FC67CC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BE4C31-5422-4326-9E4B-1C37B4A5C44B}"/>
              </a:ext>
            </a:extLst>
          </p:cNvPr>
          <p:cNvSpPr>
            <a:spLocks noGrp="1"/>
          </p:cNvSpPr>
          <p:nvPr>
            <p:ph type="sldNum" sz="quarter" idx="12"/>
          </p:nvPr>
        </p:nvSpPr>
        <p:spPr/>
        <p:txBody>
          <a:bodyPr/>
          <a:lstStyle/>
          <a:p>
            <a:fld id="{1D12AE64-863C-425E-B2D2-9BACE41F6FCA}" type="slidenum">
              <a:rPr lang="en-US" smtClean="0"/>
              <a:t>‹#›</a:t>
            </a:fld>
            <a:endParaRPr lang="en-US"/>
          </a:p>
        </p:txBody>
      </p:sp>
    </p:spTree>
    <p:extLst>
      <p:ext uri="{BB962C8B-B14F-4D97-AF65-F5344CB8AC3E}">
        <p14:creationId xmlns:p14="http://schemas.microsoft.com/office/powerpoint/2010/main" val="2708434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1717F-2F45-4F6C-B569-5E5B3E8932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C1009D-AB25-45E5-8593-AE97DD8B4A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643498-A0C0-4E57-8231-C63AB9862937}"/>
              </a:ext>
            </a:extLst>
          </p:cNvPr>
          <p:cNvSpPr>
            <a:spLocks noGrp="1"/>
          </p:cNvSpPr>
          <p:nvPr>
            <p:ph type="dt" sz="half" idx="10"/>
          </p:nvPr>
        </p:nvSpPr>
        <p:spPr/>
        <p:txBody>
          <a:bodyPr/>
          <a:lstStyle/>
          <a:p>
            <a:fld id="{CD2291D6-8DBB-4E62-B7E3-6C26065584B9}" type="datetimeFigureOut">
              <a:rPr lang="en-US" smtClean="0"/>
              <a:t>4/24/2020</a:t>
            </a:fld>
            <a:endParaRPr lang="en-US"/>
          </a:p>
        </p:txBody>
      </p:sp>
      <p:sp>
        <p:nvSpPr>
          <p:cNvPr id="5" name="Footer Placeholder 4">
            <a:extLst>
              <a:ext uri="{FF2B5EF4-FFF2-40B4-BE49-F238E27FC236}">
                <a16:creationId xmlns:a16="http://schemas.microsoft.com/office/drawing/2014/main" id="{41A52E59-5D4B-4B9A-88CF-A29F92516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F7E6B0-5475-44E8-A0D3-2A5690577C50}"/>
              </a:ext>
            </a:extLst>
          </p:cNvPr>
          <p:cNvSpPr>
            <a:spLocks noGrp="1"/>
          </p:cNvSpPr>
          <p:nvPr>
            <p:ph type="sldNum" sz="quarter" idx="12"/>
          </p:nvPr>
        </p:nvSpPr>
        <p:spPr/>
        <p:txBody>
          <a:bodyPr/>
          <a:lstStyle/>
          <a:p>
            <a:fld id="{1D12AE64-863C-425E-B2D2-9BACE41F6FCA}" type="slidenum">
              <a:rPr lang="en-US" smtClean="0"/>
              <a:t>‹#›</a:t>
            </a:fld>
            <a:endParaRPr lang="en-US"/>
          </a:p>
        </p:txBody>
      </p:sp>
    </p:spTree>
    <p:extLst>
      <p:ext uri="{BB962C8B-B14F-4D97-AF65-F5344CB8AC3E}">
        <p14:creationId xmlns:p14="http://schemas.microsoft.com/office/powerpoint/2010/main" val="2182431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AE8494-AF1A-49AE-BF2F-01D73604EE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CB736F-C495-4490-8A85-6A0DA09A46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39C735-320F-478F-8040-33D04E4E3F4C}"/>
              </a:ext>
            </a:extLst>
          </p:cNvPr>
          <p:cNvSpPr>
            <a:spLocks noGrp="1"/>
          </p:cNvSpPr>
          <p:nvPr>
            <p:ph type="dt" sz="half" idx="10"/>
          </p:nvPr>
        </p:nvSpPr>
        <p:spPr/>
        <p:txBody>
          <a:bodyPr/>
          <a:lstStyle/>
          <a:p>
            <a:fld id="{CD2291D6-8DBB-4E62-B7E3-6C26065584B9}" type="datetimeFigureOut">
              <a:rPr lang="en-US" smtClean="0"/>
              <a:t>4/24/2020</a:t>
            </a:fld>
            <a:endParaRPr lang="en-US"/>
          </a:p>
        </p:txBody>
      </p:sp>
      <p:sp>
        <p:nvSpPr>
          <p:cNvPr id="5" name="Footer Placeholder 4">
            <a:extLst>
              <a:ext uri="{FF2B5EF4-FFF2-40B4-BE49-F238E27FC236}">
                <a16:creationId xmlns:a16="http://schemas.microsoft.com/office/drawing/2014/main" id="{233ADBC1-AB01-4982-B69E-5F6B780334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A6EDB-3C6E-48B8-8CE3-6744F70C37D1}"/>
              </a:ext>
            </a:extLst>
          </p:cNvPr>
          <p:cNvSpPr>
            <a:spLocks noGrp="1"/>
          </p:cNvSpPr>
          <p:nvPr>
            <p:ph type="sldNum" sz="quarter" idx="12"/>
          </p:nvPr>
        </p:nvSpPr>
        <p:spPr/>
        <p:txBody>
          <a:bodyPr/>
          <a:lstStyle/>
          <a:p>
            <a:fld id="{1D12AE64-863C-425E-B2D2-9BACE41F6FCA}" type="slidenum">
              <a:rPr lang="en-US" smtClean="0"/>
              <a:t>‹#›</a:t>
            </a:fld>
            <a:endParaRPr lang="en-US"/>
          </a:p>
        </p:txBody>
      </p:sp>
    </p:spTree>
    <p:extLst>
      <p:ext uri="{BB962C8B-B14F-4D97-AF65-F5344CB8AC3E}">
        <p14:creationId xmlns:p14="http://schemas.microsoft.com/office/powerpoint/2010/main" val="2709336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AFA9-684A-4196-874E-9941103E8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B9BB5-CC29-4C10-B5A1-03F1191DB4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4BB1D6-3CC7-49F3-A3B7-DFFE611776A0}"/>
              </a:ext>
            </a:extLst>
          </p:cNvPr>
          <p:cNvSpPr>
            <a:spLocks noGrp="1"/>
          </p:cNvSpPr>
          <p:nvPr>
            <p:ph type="dt" sz="half" idx="10"/>
          </p:nvPr>
        </p:nvSpPr>
        <p:spPr/>
        <p:txBody>
          <a:bodyPr/>
          <a:lstStyle/>
          <a:p>
            <a:fld id="{CD2291D6-8DBB-4E62-B7E3-6C26065584B9}" type="datetimeFigureOut">
              <a:rPr lang="en-US" smtClean="0"/>
              <a:t>4/24/2020</a:t>
            </a:fld>
            <a:endParaRPr lang="en-US"/>
          </a:p>
        </p:txBody>
      </p:sp>
      <p:sp>
        <p:nvSpPr>
          <p:cNvPr id="5" name="Footer Placeholder 4">
            <a:extLst>
              <a:ext uri="{FF2B5EF4-FFF2-40B4-BE49-F238E27FC236}">
                <a16:creationId xmlns:a16="http://schemas.microsoft.com/office/drawing/2014/main" id="{D97D5DBA-5D26-4BF5-9FDD-EB865E52C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6EEED0-E53A-4BFC-A719-539566829D06}"/>
              </a:ext>
            </a:extLst>
          </p:cNvPr>
          <p:cNvSpPr>
            <a:spLocks noGrp="1"/>
          </p:cNvSpPr>
          <p:nvPr>
            <p:ph type="sldNum" sz="quarter" idx="12"/>
          </p:nvPr>
        </p:nvSpPr>
        <p:spPr/>
        <p:txBody>
          <a:bodyPr/>
          <a:lstStyle/>
          <a:p>
            <a:fld id="{1D12AE64-863C-425E-B2D2-9BACE41F6FCA}" type="slidenum">
              <a:rPr lang="en-US" smtClean="0"/>
              <a:t>‹#›</a:t>
            </a:fld>
            <a:endParaRPr lang="en-US"/>
          </a:p>
        </p:txBody>
      </p:sp>
    </p:spTree>
    <p:extLst>
      <p:ext uri="{BB962C8B-B14F-4D97-AF65-F5344CB8AC3E}">
        <p14:creationId xmlns:p14="http://schemas.microsoft.com/office/powerpoint/2010/main" val="2219335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C7D73-43B1-4E2F-9CBF-956DD5EAA0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3673C7-BEE3-411B-BB21-28B80CE47D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34F8DA-024E-4BF9-9F8C-5E1BFCF1BA42}"/>
              </a:ext>
            </a:extLst>
          </p:cNvPr>
          <p:cNvSpPr>
            <a:spLocks noGrp="1"/>
          </p:cNvSpPr>
          <p:nvPr>
            <p:ph type="dt" sz="half" idx="10"/>
          </p:nvPr>
        </p:nvSpPr>
        <p:spPr/>
        <p:txBody>
          <a:bodyPr/>
          <a:lstStyle/>
          <a:p>
            <a:fld id="{CD2291D6-8DBB-4E62-B7E3-6C26065584B9}" type="datetimeFigureOut">
              <a:rPr lang="en-US" smtClean="0"/>
              <a:t>4/24/2020</a:t>
            </a:fld>
            <a:endParaRPr lang="en-US"/>
          </a:p>
        </p:txBody>
      </p:sp>
      <p:sp>
        <p:nvSpPr>
          <p:cNvPr id="5" name="Footer Placeholder 4">
            <a:extLst>
              <a:ext uri="{FF2B5EF4-FFF2-40B4-BE49-F238E27FC236}">
                <a16:creationId xmlns:a16="http://schemas.microsoft.com/office/drawing/2014/main" id="{202181FB-89A0-43BA-9DE5-4DC34ABF9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B2780-6F0D-4449-8735-010BA7353EDD}"/>
              </a:ext>
            </a:extLst>
          </p:cNvPr>
          <p:cNvSpPr>
            <a:spLocks noGrp="1"/>
          </p:cNvSpPr>
          <p:nvPr>
            <p:ph type="sldNum" sz="quarter" idx="12"/>
          </p:nvPr>
        </p:nvSpPr>
        <p:spPr/>
        <p:txBody>
          <a:bodyPr/>
          <a:lstStyle/>
          <a:p>
            <a:fld id="{1D12AE64-863C-425E-B2D2-9BACE41F6FCA}" type="slidenum">
              <a:rPr lang="en-US" smtClean="0"/>
              <a:t>‹#›</a:t>
            </a:fld>
            <a:endParaRPr lang="en-US"/>
          </a:p>
        </p:txBody>
      </p:sp>
    </p:spTree>
    <p:extLst>
      <p:ext uri="{BB962C8B-B14F-4D97-AF65-F5344CB8AC3E}">
        <p14:creationId xmlns:p14="http://schemas.microsoft.com/office/powerpoint/2010/main" val="633090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469D-E58F-4B3C-BA7B-E87684DE97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AB0466-F91E-4B50-BA37-C1BC56E1A6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15F67-3702-47B5-9221-81177F5388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24FDF3-A062-48DC-9020-36096919F284}"/>
              </a:ext>
            </a:extLst>
          </p:cNvPr>
          <p:cNvSpPr>
            <a:spLocks noGrp="1"/>
          </p:cNvSpPr>
          <p:nvPr>
            <p:ph type="dt" sz="half" idx="10"/>
          </p:nvPr>
        </p:nvSpPr>
        <p:spPr/>
        <p:txBody>
          <a:bodyPr/>
          <a:lstStyle/>
          <a:p>
            <a:fld id="{CD2291D6-8DBB-4E62-B7E3-6C26065584B9}" type="datetimeFigureOut">
              <a:rPr lang="en-US" smtClean="0"/>
              <a:t>4/24/2020</a:t>
            </a:fld>
            <a:endParaRPr lang="en-US"/>
          </a:p>
        </p:txBody>
      </p:sp>
      <p:sp>
        <p:nvSpPr>
          <p:cNvPr id="6" name="Footer Placeholder 5">
            <a:extLst>
              <a:ext uri="{FF2B5EF4-FFF2-40B4-BE49-F238E27FC236}">
                <a16:creationId xmlns:a16="http://schemas.microsoft.com/office/drawing/2014/main" id="{3AF0FCA2-D596-4F4A-AC36-B54E1E39E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936CBF-6550-4ADA-998D-1473640C1E77}"/>
              </a:ext>
            </a:extLst>
          </p:cNvPr>
          <p:cNvSpPr>
            <a:spLocks noGrp="1"/>
          </p:cNvSpPr>
          <p:nvPr>
            <p:ph type="sldNum" sz="quarter" idx="12"/>
          </p:nvPr>
        </p:nvSpPr>
        <p:spPr/>
        <p:txBody>
          <a:bodyPr/>
          <a:lstStyle/>
          <a:p>
            <a:fld id="{1D12AE64-863C-425E-B2D2-9BACE41F6FCA}" type="slidenum">
              <a:rPr lang="en-US" smtClean="0"/>
              <a:t>‹#›</a:t>
            </a:fld>
            <a:endParaRPr lang="en-US"/>
          </a:p>
        </p:txBody>
      </p:sp>
    </p:spTree>
    <p:extLst>
      <p:ext uri="{BB962C8B-B14F-4D97-AF65-F5344CB8AC3E}">
        <p14:creationId xmlns:p14="http://schemas.microsoft.com/office/powerpoint/2010/main" val="3540387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CB2E5-DBB0-42C1-A7A0-455602EB18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DE6197-22A1-44C7-B7A1-E27A4797CB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119D25-9DE9-4525-A42F-9DFC5151D2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C95517-587D-450A-B86E-ADCC16FD73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457943-F6C1-4F20-80E8-3D292ED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E4ABF5-104C-4FC3-8853-D036CBE2A44F}"/>
              </a:ext>
            </a:extLst>
          </p:cNvPr>
          <p:cNvSpPr>
            <a:spLocks noGrp="1"/>
          </p:cNvSpPr>
          <p:nvPr>
            <p:ph type="dt" sz="half" idx="10"/>
          </p:nvPr>
        </p:nvSpPr>
        <p:spPr/>
        <p:txBody>
          <a:bodyPr/>
          <a:lstStyle/>
          <a:p>
            <a:fld id="{CD2291D6-8DBB-4E62-B7E3-6C26065584B9}" type="datetimeFigureOut">
              <a:rPr lang="en-US" smtClean="0"/>
              <a:t>4/24/2020</a:t>
            </a:fld>
            <a:endParaRPr lang="en-US"/>
          </a:p>
        </p:txBody>
      </p:sp>
      <p:sp>
        <p:nvSpPr>
          <p:cNvPr id="8" name="Footer Placeholder 7">
            <a:extLst>
              <a:ext uri="{FF2B5EF4-FFF2-40B4-BE49-F238E27FC236}">
                <a16:creationId xmlns:a16="http://schemas.microsoft.com/office/drawing/2014/main" id="{96D08ED7-A6D3-4DC1-BEDC-D06496658E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7D56B4-7901-4A72-AD51-7FCF5B1006FA}"/>
              </a:ext>
            </a:extLst>
          </p:cNvPr>
          <p:cNvSpPr>
            <a:spLocks noGrp="1"/>
          </p:cNvSpPr>
          <p:nvPr>
            <p:ph type="sldNum" sz="quarter" idx="12"/>
          </p:nvPr>
        </p:nvSpPr>
        <p:spPr/>
        <p:txBody>
          <a:bodyPr/>
          <a:lstStyle/>
          <a:p>
            <a:fld id="{1D12AE64-863C-425E-B2D2-9BACE41F6FCA}" type="slidenum">
              <a:rPr lang="en-US" smtClean="0"/>
              <a:t>‹#›</a:t>
            </a:fld>
            <a:endParaRPr lang="en-US"/>
          </a:p>
        </p:txBody>
      </p:sp>
    </p:spTree>
    <p:extLst>
      <p:ext uri="{BB962C8B-B14F-4D97-AF65-F5344CB8AC3E}">
        <p14:creationId xmlns:p14="http://schemas.microsoft.com/office/powerpoint/2010/main" val="1375504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F7AA-BAC6-4E6F-BBC4-A342133F23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3916F3-BA95-4C26-8A3C-5E40368CD05A}"/>
              </a:ext>
            </a:extLst>
          </p:cNvPr>
          <p:cNvSpPr>
            <a:spLocks noGrp="1"/>
          </p:cNvSpPr>
          <p:nvPr>
            <p:ph type="dt" sz="half" idx="10"/>
          </p:nvPr>
        </p:nvSpPr>
        <p:spPr/>
        <p:txBody>
          <a:bodyPr/>
          <a:lstStyle/>
          <a:p>
            <a:fld id="{CD2291D6-8DBB-4E62-B7E3-6C26065584B9}" type="datetimeFigureOut">
              <a:rPr lang="en-US" smtClean="0"/>
              <a:t>4/24/2020</a:t>
            </a:fld>
            <a:endParaRPr lang="en-US"/>
          </a:p>
        </p:txBody>
      </p:sp>
      <p:sp>
        <p:nvSpPr>
          <p:cNvPr id="4" name="Footer Placeholder 3">
            <a:extLst>
              <a:ext uri="{FF2B5EF4-FFF2-40B4-BE49-F238E27FC236}">
                <a16:creationId xmlns:a16="http://schemas.microsoft.com/office/drawing/2014/main" id="{A0FF6323-485B-47A4-AD69-01A35E02DD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B8E80F-A584-4E45-AB09-3ACF5469CB46}"/>
              </a:ext>
            </a:extLst>
          </p:cNvPr>
          <p:cNvSpPr>
            <a:spLocks noGrp="1"/>
          </p:cNvSpPr>
          <p:nvPr>
            <p:ph type="sldNum" sz="quarter" idx="12"/>
          </p:nvPr>
        </p:nvSpPr>
        <p:spPr/>
        <p:txBody>
          <a:bodyPr/>
          <a:lstStyle/>
          <a:p>
            <a:fld id="{1D12AE64-863C-425E-B2D2-9BACE41F6FCA}" type="slidenum">
              <a:rPr lang="en-US" smtClean="0"/>
              <a:t>‹#›</a:t>
            </a:fld>
            <a:endParaRPr lang="en-US"/>
          </a:p>
        </p:txBody>
      </p:sp>
    </p:spTree>
    <p:extLst>
      <p:ext uri="{BB962C8B-B14F-4D97-AF65-F5344CB8AC3E}">
        <p14:creationId xmlns:p14="http://schemas.microsoft.com/office/powerpoint/2010/main" val="3595179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15FE06-4C5D-49DE-B9C2-5EDAF3EF8DCF}"/>
              </a:ext>
            </a:extLst>
          </p:cNvPr>
          <p:cNvSpPr>
            <a:spLocks noGrp="1"/>
          </p:cNvSpPr>
          <p:nvPr>
            <p:ph type="dt" sz="half" idx="10"/>
          </p:nvPr>
        </p:nvSpPr>
        <p:spPr/>
        <p:txBody>
          <a:bodyPr/>
          <a:lstStyle/>
          <a:p>
            <a:fld id="{CD2291D6-8DBB-4E62-B7E3-6C26065584B9}" type="datetimeFigureOut">
              <a:rPr lang="en-US" smtClean="0"/>
              <a:t>4/24/2020</a:t>
            </a:fld>
            <a:endParaRPr lang="en-US"/>
          </a:p>
        </p:txBody>
      </p:sp>
      <p:sp>
        <p:nvSpPr>
          <p:cNvPr id="3" name="Footer Placeholder 2">
            <a:extLst>
              <a:ext uri="{FF2B5EF4-FFF2-40B4-BE49-F238E27FC236}">
                <a16:creationId xmlns:a16="http://schemas.microsoft.com/office/drawing/2014/main" id="{4ECF28DD-ECFF-410B-901A-7E4E0CBB8E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623566-D79C-424F-8422-F0C461CE853A}"/>
              </a:ext>
            </a:extLst>
          </p:cNvPr>
          <p:cNvSpPr>
            <a:spLocks noGrp="1"/>
          </p:cNvSpPr>
          <p:nvPr>
            <p:ph type="sldNum" sz="quarter" idx="12"/>
          </p:nvPr>
        </p:nvSpPr>
        <p:spPr/>
        <p:txBody>
          <a:bodyPr/>
          <a:lstStyle/>
          <a:p>
            <a:fld id="{1D12AE64-863C-425E-B2D2-9BACE41F6FCA}" type="slidenum">
              <a:rPr lang="en-US" smtClean="0"/>
              <a:t>‹#›</a:t>
            </a:fld>
            <a:endParaRPr lang="en-US"/>
          </a:p>
        </p:txBody>
      </p:sp>
    </p:spTree>
    <p:extLst>
      <p:ext uri="{BB962C8B-B14F-4D97-AF65-F5344CB8AC3E}">
        <p14:creationId xmlns:p14="http://schemas.microsoft.com/office/powerpoint/2010/main" val="400995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5A71C-F3EB-4025-829F-7BE5277DF1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F05E3F-D94D-4A9D-AB39-7E64C6AE78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30F6A3-E5F0-4DD0-BB4C-B785BB451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75B8BB-12E9-47A3-8881-16EB7B877E10}"/>
              </a:ext>
            </a:extLst>
          </p:cNvPr>
          <p:cNvSpPr>
            <a:spLocks noGrp="1"/>
          </p:cNvSpPr>
          <p:nvPr>
            <p:ph type="dt" sz="half" idx="10"/>
          </p:nvPr>
        </p:nvSpPr>
        <p:spPr/>
        <p:txBody>
          <a:bodyPr/>
          <a:lstStyle/>
          <a:p>
            <a:fld id="{CD2291D6-8DBB-4E62-B7E3-6C26065584B9}" type="datetimeFigureOut">
              <a:rPr lang="en-US" smtClean="0"/>
              <a:t>4/24/2020</a:t>
            </a:fld>
            <a:endParaRPr lang="en-US"/>
          </a:p>
        </p:txBody>
      </p:sp>
      <p:sp>
        <p:nvSpPr>
          <p:cNvPr id="6" name="Footer Placeholder 5">
            <a:extLst>
              <a:ext uri="{FF2B5EF4-FFF2-40B4-BE49-F238E27FC236}">
                <a16:creationId xmlns:a16="http://schemas.microsoft.com/office/drawing/2014/main" id="{F21202D0-EB2E-4FCD-8247-59B5E61C9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24B608-727A-4DE7-BC96-AE893161A368}"/>
              </a:ext>
            </a:extLst>
          </p:cNvPr>
          <p:cNvSpPr>
            <a:spLocks noGrp="1"/>
          </p:cNvSpPr>
          <p:nvPr>
            <p:ph type="sldNum" sz="quarter" idx="12"/>
          </p:nvPr>
        </p:nvSpPr>
        <p:spPr/>
        <p:txBody>
          <a:bodyPr/>
          <a:lstStyle/>
          <a:p>
            <a:fld id="{1D12AE64-863C-425E-B2D2-9BACE41F6FCA}" type="slidenum">
              <a:rPr lang="en-US" smtClean="0"/>
              <a:t>‹#›</a:t>
            </a:fld>
            <a:endParaRPr lang="en-US"/>
          </a:p>
        </p:txBody>
      </p:sp>
    </p:spTree>
    <p:extLst>
      <p:ext uri="{BB962C8B-B14F-4D97-AF65-F5344CB8AC3E}">
        <p14:creationId xmlns:p14="http://schemas.microsoft.com/office/powerpoint/2010/main" val="430296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4AE80-914F-49EC-AC9E-8ADE04B2B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6126FF-19A4-4037-8AA0-C27386B3F9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B7EDC2-7DF6-49D9-9671-BDECD509CF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1124AA-18CB-401C-8B37-B73258AB0B4A}"/>
              </a:ext>
            </a:extLst>
          </p:cNvPr>
          <p:cNvSpPr>
            <a:spLocks noGrp="1"/>
          </p:cNvSpPr>
          <p:nvPr>
            <p:ph type="dt" sz="half" idx="10"/>
          </p:nvPr>
        </p:nvSpPr>
        <p:spPr/>
        <p:txBody>
          <a:bodyPr/>
          <a:lstStyle/>
          <a:p>
            <a:fld id="{CD2291D6-8DBB-4E62-B7E3-6C26065584B9}" type="datetimeFigureOut">
              <a:rPr lang="en-US" smtClean="0"/>
              <a:t>4/24/2020</a:t>
            </a:fld>
            <a:endParaRPr lang="en-US"/>
          </a:p>
        </p:txBody>
      </p:sp>
      <p:sp>
        <p:nvSpPr>
          <p:cNvPr id="6" name="Footer Placeholder 5">
            <a:extLst>
              <a:ext uri="{FF2B5EF4-FFF2-40B4-BE49-F238E27FC236}">
                <a16:creationId xmlns:a16="http://schemas.microsoft.com/office/drawing/2014/main" id="{261E95B5-13B2-476A-A789-340BCA3B4D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CA20E-BB11-4D8C-AE57-69953ED94BCC}"/>
              </a:ext>
            </a:extLst>
          </p:cNvPr>
          <p:cNvSpPr>
            <a:spLocks noGrp="1"/>
          </p:cNvSpPr>
          <p:nvPr>
            <p:ph type="sldNum" sz="quarter" idx="12"/>
          </p:nvPr>
        </p:nvSpPr>
        <p:spPr/>
        <p:txBody>
          <a:bodyPr/>
          <a:lstStyle/>
          <a:p>
            <a:fld id="{1D12AE64-863C-425E-B2D2-9BACE41F6FCA}" type="slidenum">
              <a:rPr lang="en-US" smtClean="0"/>
              <a:t>‹#›</a:t>
            </a:fld>
            <a:endParaRPr lang="en-US"/>
          </a:p>
        </p:txBody>
      </p:sp>
    </p:spTree>
    <p:extLst>
      <p:ext uri="{BB962C8B-B14F-4D97-AF65-F5344CB8AC3E}">
        <p14:creationId xmlns:p14="http://schemas.microsoft.com/office/powerpoint/2010/main" val="1014157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F7F523-5542-467E-9B9F-BFC0071F77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72D4CD-6707-49F5-B794-2EEC178072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C9A2C-38CF-44FA-9349-8D755B53A1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291D6-8DBB-4E62-B7E3-6C26065584B9}" type="datetimeFigureOut">
              <a:rPr lang="en-US" smtClean="0"/>
              <a:t>4/24/2020</a:t>
            </a:fld>
            <a:endParaRPr lang="en-US"/>
          </a:p>
        </p:txBody>
      </p:sp>
      <p:sp>
        <p:nvSpPr>
          <p:cNvPr id="5" name="Footer Placeholder 4">
            <a:extLst>
              <a:ext uri="{FF2B5EF4-FFF2-40B4-BE49-F238E27FC236}">
                <a16:creationId xmlns:a16="http://schemas.microsoft.com/office/drawing/2014/main" id="{CD5E948D-7912-48F2-9CBD-B1FE4A6543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7CC9D6-D559-4364-AAAD-965BAF0F31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2AE64-863C-425E-B2D2-9BACE41F6FCA}" type="slidenum">
              <a:rPr lang="en-US" smtClean="0"/>
              <a:t>‹#›</a:t>
            </a:fld>
            <a:endParaRPr lang="en-US"/>
          </a:p>
        </p:txBody>
      </p:sp>
    </p:spTree>
    <p:extLst>
      <p:ext uri="{BB962C8B-B14F-4D97-AF65-F5344CB8AC3E}">
        <p14:creationId xmlns:p14="http://schemas.microsoft.com/office/powerpoint/2010/main" val="1601800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B6426F0B-F35A-45DE-B1BD-18202E7149FF}"/>
              </a:ext>
            </a:extLst>
          </p:cNvPr>
          <p:cNvPicPr>
            <a:picLocks noChangeAspect="1"/>
          </p:cNvPicPr>
          <p:nvPr/>
        </p:nvPicPr>
        <p:blipFill rotWithShape="1">
          <a:blip r:embed="rId3">
            <a:extLst>
              <a:ext uri="{28A0092B-C50C-407E-A947-70E740481C1C}">
                <a14:useLocalDpi xmlns:a14="http://schemas.microsoft.com/office/drawing/2010/main" val="0"/>
              </a:ext>
            </a:extLst>
          </a:blip>
          <a:srcRect b="1193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808490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64">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C697440-61A2-4BA0-9C95-D20A0C4B7865}"/>
              </a:ext>
            </a:extLst>
          </p:cNvPr>
          <p:cNvSpPr txBox="1"/>
          <p:nvPr/>
        </p:nvSpPr>
        <p:spPr>
          <a:xfrm>
            <a:off x="6466276" y="5607050"/>
            <a:ext cx="4036334" cy="23876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400">
                <a:latin typeface="+mj-lt"/>
                <a:ea typeface="+mj-ea"/>
                <a:cs typeface="+mj-cs"/>
              </a:rPr>
              <a:t>cuPortfolios</a:t>
            </a:r>
          </a:p>
        </p:txBody>
      </p:sp>
      <p:sp>
        <p:nvSpPr>
          <p:cNvPr id="82" name="Rectangle 6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ocial media post&#10;&#10;Description automatically generated">
            <a:extLst>
              <a:ext uri="{FF2B5EF4-FFF2-40B4-BE49-F238E27FC236}">
                <a16:creationId xmlns:a16="http://schemas.microsoft.com/office/drawing/2014/main" id="{CDFC5FB6-1A83-4D19-96FF-0FB7BF7F9E9B}"/>
              </a:ext>
            </a:extLst>
          </p:cNvPr>
          <p:cNvPicPr>
            <a:picLocks noChangeAspect="1"/>
          </p:cNvPicPr>
          <p:nvPr/>
        </p:nvPicPr>
        <p:blipFill rotWithShape="1">
          <a:blip r:embed="rId3">
            <a:extLst>
              <a:ext uri="{28A0092B-C50C-407E-A947-70E740481C1C}">
                <a14:useLocalDpi xmlns:a14="http://schemas.microsoft.com/office/drawing/2010/main" val="0"/>
              </a:ext>
            </a:extLst>
          </a:blip>
          <a:srcRect t="3490" r="3" b="3"/>
          <a:stretch/>
        </p:blipFill>
        <p:spPr>
          <a:xfrm>
            <a:off x="733507" y="666728"/>
            <a:ext cx="5536001" cy="5465791"/>
          </a:xfrm>
          <a:prstGeom prst="rect">
            <a:avLst/>
          </a:prstGeom>
        </p:spPr>
      </p:pic>
      <p:grpSp>
        <p:nvGrpSpPr>
          <p:cNvPr id="84" name="Group 7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72" name="Rectangle 7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screenshot of a social media post&#10;&#10;Description automatically generated">
            <a:extLst>
              <a:ext uri="{FF2B5EF4-FFF2-40B4-BE49-F238E27FC236}">
                <a16:creationId xmlns:a16="http://schemas.microsoft.com/office/drawing/2014/main" id="{0DC8163D-8391-4824-9B6A-C2BB94A619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4253" y="218327"/>
            <a:ext cx="5292501" cy="4687469"/>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3284600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BB9371-6A39-44A9-9328-8FD1FE0DC090}"/>
              </a:ext>
            </a:extLst>
          </p:cNvPr>
          <p:cNvSpPr txBox="1"/>
          <p:nvPr/>
        </p:nvSpPr>
        <p:spPr>
          <a:xfrm>
            <a:off x="9267909" y="2023110"/>
            <a:ext cx="2469624" cy="284607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dirty="0">
                <a:latin typeface="+mj-lt"/>
                <a:ea typeface="+mj-ea"/>
                <a:cs typeface="+mj-cs"/>
              </a:rPr>
              <a:t>cuLearn</a:t>
            </a:r>
          </a:p>
        </p:txBody>
      </p:sp>
      <p:sp>
        <p:nvSpPr>
          <p:cNvPr id="43" name="Rectangle 4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ocial media post&#10;&#10;Description automatically generated">
            <a:extLst>
              <a:ext uri="{FF2B5EF4-FFF2-40B4-BE49-F238E27FC236}">
                <a16:creationId xmlns:a16="http://schemas.microsoft.com/office/drawing/2014/main" id="{20910CE7-E5AB-4AFC-BD21-43CFB333682D}"/>
              </a:ext>
            </a:extLst>
          </p:cNvPr>
          <p:cNvPicPr>
            <a:picLocks noChangeAspect="1"/>
          </p:cNvPicPr>
          <p:nvPr/>
        </p:nvPicPr>
        <p:blipFill rotWithShape="1">
          <a:blip r:embed="rId3">
            <a:extLst>
              <a:ext uri="{28A0092B-C50C-407E-A947-70E740481C1C}">
                <a14:useLocalDpi xmlns:a14="http://schemas.microsoft.com/office/drawing/2010/main" val="0"/>
              </a:ext>
            </a:extLst>
          </a:blip>
          <a:srcRect r="1828" b="-1"/>
          <a:stretch/>
        </p:blipFill>
        <p:spPr>
          <a:xfrm>
            <a:off x="545238" y="858525"/>
            <a:ext cx="7608304" cy="5211906"/>
          </a:xfrm>
          <a:prstGeom prst="rect">
            <a:avLst/>
          </a:prstGeom>
        </p:spPr>
      </p:pic>
      <p:sp>
        <p:nvSpPr>
          <p:cNvPr id="47" name="Rectangle 4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1920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61F9457-72BD-49BA-85D4-8A3586C28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 y="493305"/>
            <a:ext cx="5953125" cy="58293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27411DE-A377-408D-BF47-8B8C631D6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7282" y="1191690"/>
            <a:ext cx="6630185" cy="402213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69AF3328-A89F-4889-9DAC-4554D8B97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3146" y="111532"/>
            <a:ext cx="1676400" cy="847725"/>
          </a:xfrm>
          <a:prstGeom prst="rect">
            <a:avLst/>
          </a:prstGeom>
        </p:spPr>
      </p:pic>
    </p:spTree>
    <p:extLst>
      <p:ext uri="{BB962C8B-B14F-4D97-AF65-F5344CB8AC3E}">
        <p14:creationId xmlns:p14="http://schemas.microsoft.com/office/powerpoint/2010/main" val="3482966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road, outdoor, man, young&#10;&#10;Description automatically generated">
            <a:extLst>
              <a:ext uri="{FF2B5EF4-FFF2-40B4-BE49-F238E27FC236}">
                <a16:creationId xmlns:a16="http://schemas.microsoft.com/office/drawing/2014/main" id="{50B3295E-4A60-4A9D-9579-FAB695E042AA}"/>
              </a:ext>
            </a:extLst>
          </p:cNvPr>
          <p:cNvPicPr>
            <a:picLocks noChangeAspect="1"/>
          </p:cNvPicPr>
          <p:nvPr/>
        </p:nvPicPr>
        <p:blipFill rotWithShape="1">
          <a:blip r:embed="rId3">
            <a:extLst>
              <a:ext uri="{28A0092B-C50C-407E-A947-70E740481C1C}">
                <a14:useLocalDpi xmlns:a14="http://schemas.microsoft.com/office/drawing/2010/main" val="0"/>
              </a:ext>
            </a:extLst>
          </a:blip>
          <a:srcRect t="11565" b="4165"/>
          <a:stretch/>
        </p:blipFill>
        <p:spPr>
          <a:xfrm>
            <a:off x="20" y="10"/>
            <a:ext cx="12191980" cy="6857990"/>
          </a:xfrm>
          <a:prstGeom prst="rect">
            <a:avLst/>
          </a:prstGeom>
        </p:spPr>
      </p:pic>
    </p:spTree>
    <p:extLst>
      <p:ext uri="{BB962C8B-B14F-4D97-AF65-F5344CB8AC3E}">
        <p14:creationId xmlns:p14="http://schemas.microsoft.com/office/powerpoint/2010/main" val="2598605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A902EEB-52C4-4C03-9FDC-6F7C120C11D9}"/>
              </a:ext>
            </a:extLst>
          </p:cNvPr>
          <p:cNvSpPr txBox="1"/>
          <p:nvPr/>
        </p:nvSpPr>
        <p:spPr>
          <a:xfrm>
            <a:off x="9420291" y="4084602"/>
            <a:ext cx="2469624" cy="74837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dirty="0">
                <a:latin typeface="+mj-lt"/>
                <a:ea typeface="+mj-ea"/>
                <a:cs typeface="+mj-cs"/>
              </a:rPr>
              <a:t>cuLearn</a:t>
            </a:r>
          </a:p>
        </p:txBody>
      </p:sp>
      <p:sp>
        <p:nvSpPr>
          <p:cNvPr id="20" name="Rectangle 1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ocial media post&#10;&#10;Description automatically generated">
            <a:extLst>
              <a:ext uri="{FF2B5EF4-FFF2-40B4-BE49-F238E27FC236}">
                <a16:creationId xmlns:a16="http://schemas.microsoft.com/office/drawing/2014/main" id="{05F57790-FB82-4E2F-8EF5-3870EAB6A474}"/>
              </a:ext>
            </a:extLst>
          </p:cNvPr>
          <p:cNvPicPr>
            <a:picLocks noChangeAspect="1"/>
          </p:cNvPicPr>
          <p:nvPr/>
        </p:nvPicPr>
        <p:blipFill rotWithShape="1">
          <a:blip r:embed="rId3">
            <a:extLst>
              <a:ext uri="{28A0092B-C50C-407E-A947-70E740481C1C}">
                <a14:useLocalDpi xmlns:a14="http://schemas.microsoft.com/office/drawing/2010/main" val="0"/>
              </a:ext>
            </a:extLst>
          </a:blip>
          <a:srcRect r="23725" b="-1"/>
          <a:stretch/>
        </p:blipFill>
        <p:spPr>
          <a:xfrm>
            <a:off x="545238" y="858525"/>
            <a:ext cx="7608304" cy="5211906"/>
          </a:xfrm>
          <a:prstGeom prst="rect">
            <a:avLst/>
          </a:prstGeom>
        </p:spPr>
      </p:pic>
      <p:sp>
        <p:nvSpPr>
          <p:cNvPr id="24" name="Rectangle 23">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social media post&#10;&#10;Description automatically generated">
            <a:extLst>
              <a:ext uri="{FF2B5EF4-FFF2-40B4-BE49-F238E27FC236}">
                <a16:creationId xmlns:a16="http://schemas.microsoft.com/office/drawing/2014/main" id="{B0D14CD2-84C0-441D-9727-720BB7B1F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6737" y="-635"/>
            <a:ext cx="4921927" cy="6858000"/>
          </a:xfrm>
          <a:prstGeom prst="rect">
            <a:avLst/>
          </a:prstGeom>
          <a:ln w="19050">
            <a:solidFill>
              <a:srgbClr val="FFC000"/>
            </a:solidFill>
          </a:ln>
        </p:spPr>
      </p:pic>
      <p:pic>
        <p:nvPicPr>
          <p:cNvPr id="7" name="Picture 6">
            <a:extLst>
              <a:ext uri="{FF2B5EF4-FFF2-40B4-BE49-F238E27FC236}">
                <a16:creationId xmlns:a16="http://schemas.microsoft.com/office/drawing/2014/main" id="{3BD55F34-C5FB-4F3E-9BD2-AA68D99B3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4084" y="175401"/>
            <a:ext cx="2762250" cy="3733800"/>
          </a:xfrm>
          <a:prstGeom prst="rect">
            <a:avLst/>
          </a:prstGeom>
          <a:ln>
            <a:solidFill>
              <a:schemeClr val="tx1"/>
            </a:solidFill>
          </a:ln>
        </p:spPr>
      </p:pic>
    </p:spTree>
    <p:extLst>
      <p:ext uri="{BB962C8B-B14F-4D97-AF65-F5344CB8AC3E}">
        <p14:creationId xmlns:p14="http://schemas.microsoft.com/office/powerpoint/2010/main" val="1184656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1D09C-8D91-426D-A0DF-E7B49DCE4FD1}"/>
              </a:ext>
            </a:extLst>
          </p:cNvPr>
          <p:cNvSpPr>
            <a:spLocks noGrp="1"/>
          </p:cNvSpPr>
          <p:nvPr>
            <p:ph type="title"/>
          </p:nvPr>
        </p:nvSpPr>
        <p:spPr>
          <a:xfrm>
            <a:off x="4965430" y="629268"/>
            <a:ext cx="6586491" cy="1286160"/>
          </a:xfrm>
        </p:spPr>
        <p:txBody>
          <a:bodyPr anchor="b">
            <a:normAutofit/>
          </a:bodyPr>
          <a:lstStyle/>
          <a:p>
            <a:r>
              <a:rPr lang="en-US" dirty="0"/>
              <a:t>Consider these…</a:t>
            </a:r>
          </a:p>
        </p:txBody>
      </p:sp>
      <p:sp>
        <p:nvSpPr>
          <p:cNvPr id="3" name="Content Placeholder 2">
            <a:extLst>
              <a:ext uri="{FF2B5EF4-FFF2-40B4-BE49-F238E27FC236}">
                <a16:creationId xmlns:a16="http://schemas.microsoft.com/office/drawing/2014/main" id="{7AEBD906-79F7-4C1E-AEBB-E4397ADE1F24}"/>
              </a:ext>
            </a:extLst>
          </p:cNvPr>
          <p:cNvSpPr>
            <a:spLocks noGrp="1"/>
          </p:cNvSpPr>
          <p:nvPr>
            <p:ph idx="1"/>
          </p:nvPr>
        </p:nvSpPr>
        <p:spPr>
          <a:xfrm>
            <a:off x="4965431" y="2438400"/>
            <a:ext cx="6586490" cy="4004600"/>
          </a:xfrm>
        </p:spPr>
        <p:txBody>
          <a:bodyPr>
            <a:normAutofit fontScale="92500" lnSpcReduction="10000"/>
          </a:bodyPr>
          <a:lstStyle/>
          <a:p>
            <a:r>
              <a:rPr lang="en-US" sz="2000" dirty="0"/>
              <a:t>Make it meaningful</a:t>
            </a:r>
          </a:p>
          <a:p>
            <a:r>
              <a:rPr lang="en-US" sz="2000" dirty="0"/>
              <a:t>Pedagogy not the tool</a:t>
            </a:r>
          </a:p>
          <a:p>
            <a:r>
              <a:rPr lang="en-US" sz="2000" dirty="0"/>
              <a:t>Simplicity of structure and design</a:t>
            </a:r>
          </a:p>
          <a:p>
            <a:r>
              <a:rPr lang="en-US" sz="2000" dirty="0"/>
              <a:t>Consistence of structure and design</a:t>
            </a:r>
          </a:p>
          <a:p>
            <a:r>
              <a:rPr lang="en-US" sz="2000" dirty="0"/>
              <a:t>Opportunities to engage – synchronous or asynchronous</a:t>
            </a:r>
          </a:p>
          <a:p>
            <a:r>
              <a:rPr lang="en-US" sz="2000" dirty="0"/>
              <a:t>Weekly accountability </a:t>
            </a:r>
            <a:r>
              <a:rPr lang="en-US" sz="2000" dirty="0">
                <a:sym typeface="Wingdings" panose="05000000000000000000" pitchFamily="2" charset="2"/>
              </a:rPr>
              <a:t> </a:t>
            </a:r>
            <a:r>
              <a:rPr lang="en-US" sz="2000" dirty="0"/>
              <a:t>student and instructor</a:t>
            </a:r>
          </a:p>
          <a:p>
            <a:r>
              <a:rPr lang="en-US" sz="2000" dirty="0"/>
              <a:t>Expectations</a:t>
            </a:r>
          </a:p>
          <a:p>
            <a:r>
              <a:rPr lang="en-US" sz="2000" dirty="0"/>
              <a:t>Asking for help or using available resources</a:t>
            </a:r>
          </a:p>
          <a:p>
            <a:r>
              <a:rPr lang="en-US" sz="2000" dirty="0"/>
              <a:t>Give yourself time-off from online!</a:t>
            </a:r>
          </a:p>
          <a:p>
            <a:r>
              <a:rPr lang="en-US" sz="2000" dirty="0"/>
              <a:t>Practice </a:t>
            </a:r>
          </a:p>
          <a:p>
            <a:r>
              <a:rPr lang="en-US" sz="2000" dirty="0"/>
              <a:t>Enroll in EDC’s </a:t>
            </a:r>
            <a:r>
              <a:rPr lang="en-US" sz="2000" b="1" dirty="0"/>
              <a:t>COURSE DESIGN EXPRESS </a:t>
            </a:r>
            <a:r>
              <a:rPr lang="en-US" sz="2000" dirty="0"/>
              <a:t>now!</a:t>
            </a:r>
          </a:p>
        </p:txBody>
      </p:sp>
      <p:pic>
        <p:nvPicPr>
          <p:cNvPr id="5" name="Picture 4">
            <a:extLst>
              <a:ext uri="{FF2B5EF4-FFF2-40B4-BE49-F238E27FC236}">
                <a16:creationId xmlns:a16="http://schemas.microsoft.com/office/drawing/2014/main" id="{CA3A4A0F-3C9A-4543-90D9-FA914E863636}"/>
              </a:ext>
            </a:extLst>
          </p:cNvPr>
          <p:cNvPicPr>
            <a:picLocks noChangeAspect="1"/>
          </p:cNvPicPr>
          <p:nvPr/>
        </p:nvPicPr>
        <p:blipFill rotWithShape="1">
          <a:blip r:embed="rId3"/>
          <a:srcRect l="51344" r="7086"/>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E8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66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84BC-DD78-436D-9763-0B1CD24DDEEE}"/>
              </a:ext>
            </a:extLst>
          </p:cNvPr>
          <p:cNvSpPr>
            <a:spLocks noGrp="1"/>
          </p:cNvSpPr>
          <p:nvPr>
            <p:ph type="title"/>
          </p:nvPr>
        </p:nvSpPr>
        <p:spPr>
          <a:xfrm>
            <a:off x="4965430" y="629268"/>
            <a:ext cx="6586491" cy="1286160"/>
          </a:xfrm>
        </p:spPr>
        <p:txBody>
          <a:bodyPr anchor="b">
            <a:normAutofit/>
          </a:bodyPr>
          <a:lstStyle/>
          <a:p>
            <a:r>
              <a:rPr lang="en-US" dirty="0"/>
              <a:t>Challenges and perks</a:t>
            </a:r>
          </a:p>
        </p:txBody>
      </p:sp>
      <p:sp>
        <p:nvSpPr>
          <p:cNvPr id="3" name="Content Placeholder 2">
            <a:extLst>
              <a:ext uri="{FF2B5EF4-FFF2-40B4-BE49-F238E27FC236}">
                <a16:creationId xmlns:a16="http://schemas.microsoft.com/office/drawing/2014/main" id="{7E754FE6-B4DE-44E1-AFC4-140BD8C8E5BA}"/>
              </a:ext>
            </a:extLst>
          </p:cNvPr>
          <p:cNvSpPr>
            <a:spLocks noGrp="1"/>
          </p:cNvSpPr>
          <p:nvPr>
            <p:ph idx="1"/>
          </p:nvPr>
        </p:nvSpPr>
        <p:spPr>
          <a:xfrm>
            <a:off x="4965431" y="2438400"/>
            <a:ext cx="6586489" cy="3785419"/>
          </a:xfrm>
        </p:spPr>
        <p:txBody>
          <a:bodyPr>
            <a:normAutofit/>
          </a:bodyPr>
          <a:lstStyle/>
          <a:p>
            <a:r>
              <a:rPr lang="en-US" sz="2000" dirty="0"/>
              <a:t>Time</a:t>
            </a:r>
          </a:p>
          <a:p>
            <a:r>
              <a:rPr lang="en-US" sz="2000" dirty="0"/>
              <a:t>Multi modality </a:t>
            </a:r>
          </a:p>
          <a:p>
            <a:r>
              <a:rPr lang="en-US" sz="2000" dirty="0"/>
              <a:t>Out of sight….</a:t>
            </a:r>
          </a:p>
          <a:p>
            <a:r>
              <a:rPr lang="en-US" sz="2000" dirty="0"/>
              <a:t>Adapting based on changing student needs</a:t>
            </a:r>
          </a:p>
          <a:p>
            <a:r>
              <a:rPr lang="en-US" sz="2000" dirty="0"/>
              <a:t>Technology</a:t>
            </a:r>
          </a:p>
          <a:p>
            <a:r>
              <a:rPr lang="en-US" sz="2000" dirty="0"/>
              <a:t>Screen time</a:t>
            </a:r>
          </a:p>
          <a:p>
            <a:r>
              <a:rPr lang="en-US" sz="2000" dirty="0"/>
              <a:t>Synchronous options</a:t>
            </a:r>
          </a:p>
          <a:p>
            <a:r>
              <a:rPr lang="en-US" sz="2000" dirty="0"/>
              <a:t>Emails</a:t>
            </a:r>
          </a:p>
        </p:txBody>
      </p:sp>
      <p:pic>
        <p:nvPicPr>
          <p:cNvPr id="14" name="Picture 4">
            <a:extLst>
              <a:ext uri="{FF2B5EF4-FFF2-40B4-BE49-F238E27FC236}">
                <a16:creationId xmlns:a16="http://schemas.microsoft.com/office/drawing/2014/main" id="{0A50BD56-C618-4938-9E48-051C225470F1}"/>
              </a:ext>
            </a:extLst>
          </p:cNvPr>
          <p:cNvPicPr>
            <a:picLocks noChangeAspect="1"/>
          </p:cNvPicPr>
          <p:nvPr/>
        </p:nvPicPr>
        <p:blipFill rotWithShape="1">
          <a:blip r:embed="rId2"/>
          <a:srcRect l="34302" r="20579" b="-1"/>
          <a:stretch/>
        </p:blipFill>
        <p:spPr>
          <a:xfrm>
            <a:off x="20" y="10"/>
            <a:ext cx="4635571" cy="6857990"/>
          </a:xfrm>
          <a:prstGeom prst="rect">
            <a:avLst/>
          </a:prstGeom>
          <a:effectLst/>
        </p:spPr>
      </p:pic>
      <p:cxnSp>
        <p:nvCxnSpPr>
          <p:cNvPr id="15"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81B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343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A6052-BA3F-4C03-88EE-A6AF10AB8BC2}"/>
              </a:ext>
            </a:extLst>
          </p:cNvPr>
          <p:cNvSpPr>
            <a:spLocks noGrp="1"/>
          </p:cNvSpPr>
          <p:nvPr>
            <p:ph type="title"/>
          </p:nvPr>
        </p:nvSpPr>
        <p:spPr>
          <a:xfrm>
            <a:off x="4965430" y="629268"/>
            <a:ext cx="6586491" cy="1286160"/>
          </a:xfrm>
        </p:spPr>
        <p:txBody>
          <a:bodyPr anchor="b">
            <a:normAutofit/>
          </a:bodyPr>
          <a:lstStyle/>
          <a:p>
            <a:r>
              <a:rPr lang="en-US" dirty="0"/>
              <a:t>Students’ perspective</a:t>
            </a:r>
          </a:p>
        </p:txBody>
      </p:sp>
      <p:sp>
        <p:nvSpPr>
          <p:cNvPr id="3" name="Content Placeholder 2">
            <a:extLst>
              <a:ext uri="{FF2B5EF4-FFF2-40B4-BE49-F238E27FC236}">
                <a16:creationId xmlns:a16="http://schemas.microsoft.com/office/drawing/2014/main" id="{2CCD44E0-FA1F-44DD-B57A-AC30DF670E93}"/>
              </a:ext>
            </a:extLst>
          </p:cNvPr>
          <p:cNvSpPr>
            <a:spLocks noGrp="1"/>
          </p:cNvSpPr>
          <p:nvPr>
            <p:ph idx="1"/>
          </p:nvPr>
        </p:nvSpPr>
        <p:spPr>
          <a:xfrm>
            <a:off x="4965431" y="2438400"/>
            <a:ext cx="6586489" cy="3785419"/>
          </a:xfrm>
        </p:spPr>
        <p:txBody>
          <a:bodyPr>
            <a:normAutofit/>
          </a:bodyPr>
          <a:lstStyle/>
          <a:p>
            <a:pPr lvl="0"/>
            <a:r>
              <a:rPr lang="en-US" sz="2000" dirty="0"/>
              <a:t>Consistency</a:t>
            </a:r>
          </a:p>
          <a:p>
            <a:pPr lvl="0"/>
            <a:r>
              <a:rPr lang="en-US" sz="2000" dirty="0"/>
              <a:t>Group work</a:t>
            </a:r>
          </a:p>
          <a:p>
            <a:pPr lvl="0"/>
            <a:r>
              <a:rPr lang="en-US" sz="2000" dirty="0"/>
              <a:t>Manageable assessment or options - is it worth it? </a:t>
            </a:r>
          </a:p>
          <a:p>
            <a:pPr lvl="0"/>
            <a:r>
              <a:rPr lang="en-US" sz="2000" dirty="0"/>
              <a:t>Smaller components versus 3-hour lectures</a:t>
            </a:r>
          </a:p>
          <a:p>
            <a:pPr lvl="0"/>
            <a:r>
              <a:rPr lang="en-US" sz="2000" dirty="0"/>
              <a:t>Zoom or BBB sessions = timely feedback </a:t>
            </a:r>
          </a:p>
          <a:p>
            <a:pPr lvl="0"/>
            <a:r>
              <a:rPr lang="en-US" sz="2000" dirty="0"/>
              <a:t>Situations vary </a:t>
            </a:r>
          </a:p>
        </p:txBody>
      </p:sp>
      <p:pic>
        <p:nvPicPr>
          <p:cNvPr id="5" name="Picture 4">
            <a:extLst>
              <a:ext uri="{FF2B5EF4-FFF2-40B4-BE49-F238E27FC236}">
                <a16:creationId xmlns:a16="http://schemas.microsoft.com/office/drawing/2014/main" id="{07BF32D3-7D3B-4435-899B-28A84848B675}"/>
              </a:ext>
            </a:extLst>
          </p:cNvPr>
          <p:cNvPicPr>
            <a:picLocks noChangeAspect="1"/>
          </p:cNvPicPr>
          <p:nvPr/>
        </p:nvPicPr>
        <p:blipFill rotWithShape="1">
          <a:blip r:embed="rId3"/>
          <a:srcRect l="14943" r="40275"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E9E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833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a book&#10;&#10;Description automatically generated">
            <a:extLst>
              <a:ext uri="{FF2B5EF4-FFF2-40B4-BE49-F238E27FC236}">
                <a16:creationId xmlns:a16="http://schemas.microsoft.com/office/drawing/2014/main" id="{37DA0D92-23DA-475D-9518-1FB9ADD68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915" y="643466"/>
            <a:ext cx="4639027" cy="5566833"/>
          </a:xfrm>
          <a:prstGeom prst="rect">
            <a:avLst/>
          </a:prstGeom>
        </p:spPr>
      </p:pic>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8"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Rectangle 2">
            <a:extLst>
              <a:ext uri="{FF2B5EF4-FFF2-40B4-BE49-F238E27FC236}">
                <a16:creationId xmlns:a16="http://schemas.microsoft.com/office/drawing/2014/main" id="{7CA91A8F-BA21-443D-BB10-CC32B0E02061}"/>
              </a:ext>
            </a:extLst>
          </p:cNvPr>
          <p:cNvSpPr/>
          <p:nvPr/>
        </p:nvSpPr>
        <p:spPr>
          <a:xfrm>
            <a:off x="1847915" y="6418110"/>
            <a:ext cx="6065891" cy="369332"/>
          </a:xfrm>
          <a:prstGeom prst="rect">
            <a:avLst/>
          </a:prstGeom>
        </p:spPr>
        <p:txBody>
          <a:bodyPr wrap="none">
            <a:spAutoFit/>
          </a:bodyPr>
          <a:lstStyle/>
          <a:p>
            <a:pPr>
              <a:spcAft>
                <a:spcPts val="600"/>
              </a:spcAft>
            </a:pPr>
            <a:r>
              <a:rPr lang="en-US" sz="1600" dirty="0"/>
              <a:t>Source Credit: https://www.pinterest.com/pin/358247345338480406</a:t>
            </a:r>
            <a:r>
              <a:rPr lang="en-US" dirty="0"/>
              <a:t>/</a:t>
            </a:r>
          </a:p>
        </p:txBody>
      </p:sp>
    </p:spTree>
    <p:extLst>
      <p:ext uri="{BB962C8B-B14F-4D97-AF65-F5344CB8AC3E}">
        <p14:creationId xmlns:p14="http://schemas.microsoft.com/office/powerpoint/2010/main" val="2870610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D00ECE-55A1-43CE-88BA-DFE4E721B5A7}"/>
              </a:ext>
            </a:extLst>
          </p:cNvPr>
          <p:cNvSpPr>
            <a:spLocks noGrp="1"/>
          </p:cNvSpPr>
          <p:nvPr>
            <p:ph type="title"/>
          </p:nvPr>
        </p:nvSpPr>
        <p:spPr>
          <a:xfrm>
            <a:off x="960100" y="978102"/>
            <a:ext cx="10588434" cy="1062644"/>
          </a:xfrm>
        </p:spPr>
        <p:txBody>
          <a:bodyPr anchor="b">
            <a:normAutofit/>
          </a:bodyPr>
          <a:lstStyle/>
          <a:p>
            <a:r>
              <a:rPr lang="en-US" dirty="0"/>
              <a:t>Consider </a:t>
            </a:r>
          </a:p>
        </p:txBody>
      </p:sp>
      <p:cxnSp>
        <p:nvCxnSpPr>
          <p:cNvPr id="23" name="Straight Connector 20">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D8E0248-84DC-482A-8114-47BA83758B63}"/>
              </a:ext>
            </a:extLst>
          </p:cNvPr>
          <p:cNvPicPr>
            <a:picLocks noChangeAspect="1"/>
          </p:cNvPicPr>
          <p:nvPr/>
        </p:nvPicPr>
        <p:blipFill rotWithShape="1">
          <a:blip r:embed="rId3"/>
          <a:srcRect l="8107" r="30445" b="-1"/>
          <a:stretch/>
        </p:blipFill>
        <p:spPr>
          <a:xfrm>
            <a:off x="1047624" y="2811104"/>
            <a:ext cx="2695505" cy="2928114"/>
          </a:xfrm>
          <a:prstGeom prst="rect">
            <a:avLst/>
          </a:prstGeom>
        </p:spPr>
      </p:pic>
      <p:sp>
        <p:nvSpPr>
          <p:cNvPr id="3" name="Content Placeholder 2">
            <a:extLst>
              <a:ext uri="{FF2B5EF4-FFF2-40B4-BE49-F238E27FC236}">
                <a16:creationId xmlns:a16="http://schemas.microsoft.com/office/drawing/2014/main" id="{70618D08-CAFF-4981-A405-4F5512ED1FF9}"/>
              </a:ext>
            </a:extLst>
          </p:cNvPr>
          <p:cNvSpPr>
            <a:spLocks noGrp="1"/>
          </p:cNvSpPr>
          <p:nvPr>
            <p:ph idx="1"/>
          </p:nvPr>
        </p:nvSpPr>
        <p:spPr>
          <a:xfrm>
            <a:off x="4161691" y="2403232"/>
            <a:ext cx="7537939" cy="4349260"/>
          </a:xfrm>
        </p:spPr>
        <p:txBody>
          <a:bodyPr numCol="2" spcCol="274320">
            <a:normAutofit lnSpcReduction="10000"/>
          </a:bodyPr>
          <a:lstStyle/>
          <a:p>
            <a:r>
              <a:rPr lang="en-US" sz="1600" dirty="0"/>
              <a:t>What will you use as your </a:t>
            </a:r>
            <a:r>
              <a:rPr lang="en-US" sz="1600" b="1" dirty="0"/>
              <a:t>environment</a:t>
            </a:r>
            <a:r>
              <a:rPr lang="en-US" sz="1600" dirty="0"/>
              <a:t>/ </a:t>
            </a:r>
            <a:r>
              <a:rPr lang="en-US" sz="1600" b="1" dirty="0"/>
              <a:t>technology</a:t>
            </a:r>
            <a:r>
              <a:rPr lang="en-US" sz="1600" dirty="0"/>
              <a:t> BE COMFORTABLE start simple</a:t>
            </a:r>
          </a:p>
          <a:p>
            <a:pPr lvl="1"/>
            <a:r>
              <a:rPr lang="en-US" sz="1600" dirty="0"/>
              <a:t>Chat</a:t>
            </a:r>
          </a:p>
          <a:p>
            <a:pPr lvl="1"/>
            <a:r>
              <a:rPr lang="en-US" sz="1600" dirty="0"/>
              <a:t>Lesson</a:t>
            </a:r>
          </a:p>
          <a:p>
            <a:pPr lvl="1"/>
            <a:r>
              <a:rPr lang="en-US" sz="1600" dirty="0"/>
              <a:t>Kaltura - captioning</a:t>
            </a:r>
          </a:p>
          <a:p>
            <a:pPr lvl="1"/>
            <a:r>
              <a:rPr lang="en-US" sz="1600" dirty="0"/>
              <a:t>Uploading slides/ posting slides</a:t>
            </a:r>
          </a:p>
          <a:p>
            <a:pPr lvl="1"/>
            <a:r>
              <a:rPr lang="en-US" sz="1600" dirty="0"/>
              <a:t>Zoom/ skype/ BBB?</a:t>
            </a:r>
          </a:p>
          <a:p>
            <a:pPr lvl="1"/>
            <a:r>
              <a:rPr lang="en-US" sz="1600" dirty="0"/>
              <a:t>Accessibility </a:t>
            </a:r>
          </a:p>
          <a:p>
            <a:r>
              <a:rPr lang="en-US" sz="1600" dirty="0"/>
              <a:t>What will you use as</a:t>
            </a:r>
            <a:r>
              <a:rPr lang="en-US" sz="1600" b="1" dirty="0"/>
              <a:t> resources</a:t>
            </a:r>
            <a:r>
              <a:rPr lang="en-US" sz="1600" dirty="0"/>
              <a:t>/ content?</a:t>
            </a:r>
          </a:p>
          <a:p>
            <a:pPr lvl="1"/>
            <a:r>
              <a:rPr lang="en-US" sz="1600" dirty="0"/>
              <a:t>Library resources?</a:t>
            </a:r>
          </a:p>
          <a:p>
            <a:pPr lvl="1"/>
            <a:r>
              <a:rPr lang="en-US" sz="1600" dirty="0"/>
              <a:t>Carleton’s bookstore – online orders and rentals? </a:t>
            </a:r>
          </a:p>
          <a:p>
            <a:pPr lvl="1"/>
            <a:r>
              <a:rPr lang="en-US" sz="1600" dirty="0"/>
              <a:t>Open source</a:t>
            </a:r>
          </a:p>
          <a:p>
            <a:pPr lvl="1"/>
            <a:r>
              <a:rPr lang="en-US" sz="1600"/>
              <a:t>Guests?</a:t>
            </a:r>
            <a:endParaRPr lang="en-US" sz="1600" dirty="0"/>
          </a:p>
          <a:p>
            <a:pPr marL="457200" lvl="1" indent="0">
              <a:buNone/>
            </a:pPr>
            <a:endParaRPr lang="en-US" sz="1600" dirty="0"/>
          </a:p>
          <a:p>
            <a:r>
              <a:rPr lang="en-US" sz="1600" dirty="0"/>
              <a:t>Keep </a:t>
            </a:r>
            <a:r>
              <a:rPr lang="en-US" sz="1600" b="1" dirty="0"/>
              <a:t>communication</a:t>
            </a:r>
            <a:r>
              <a:rPr lang="en-US" sz="1600" dirty="0"/>
              <a:t> open/ synchronous if possible</a:t>
            </a:r>
          </a:p>
          <a:p>
            <a:pPr lvl="1"/>
            <a:r>
              <a:rPr lang="en-US" sz="1600" dirty="0"/>
              <a:t>Forums and Data bases on </a:t>
            </a:r>
            <a:r>
              <a:rPr lang="en-US" sz="1600" dirty="0" err="1"/>
              <a:t>cuLearn</a:t>
            </a:r>
            <a:endParaRPr lang="en-US" sz="1600" dirty="0"/>
          </a:p>
          <a:p>
            <a:pPr lvl="1"/>
            <a:r>
              <a:rPr lang="en-US" sz="1600" dirty="0"/>
              <a:t>Email policies – turn around time and availability</a:t>
            </a:r>
          </a:p>
          <a:p>
            <a:pPr lvl="1"/>
            <a:r>
              <a:rPr lang="en-US" sz="1600" dirty="0"/>
              <a:t>Weekly </a:t>
            </a:r>
            <a:r>
              <a:rPr lang="en-US" sz="1600" dirty="0" err="1"/>
              <a:t>audiopost</a:t>
            </a:r>
            <a:endParaRPr lang="en-US" sz="1600" dirty="0"/>
          </a:p>
          <a:p>
            <a:pPr lvl="1"/>
            <a:endParaRPr lang="en-US" sz="1600" dirty="0"/>
          </a:p>
          <a:p>
            <a:pPr marL="457200" lvl="1" indent="0">
              <a:buNone/>
            </a:pPr>
            <a:endParaRPr lang="en-US" sz="1600" dirty="0"/>
          </a:p>
          <a:p>
            <a:r>
              <a:rPr lang="en-US" sz="1600" b="1" dirty="0"/>
              <a:t>Assessment </a:t>
            </a:r>
            <a:r>
              <a:rPr lang="en-US" sz="1600" dirty="0"/>
              <a:t>practice and frequency</a:t>
            </a:r>
          </a:p>
          <a:p>
            <a:pPr lvl="1"/>
            <a:r>
              <a:rPr lang="en-US" sz="1600" dirty="0"/>
              <a:t>Learning outcomes</a:t>
            </a:r>
          </a:p>
          <a:p>
            <a:pPr lvl="1"/>
            <a:r>
              <a:rPr lang="en-US" sz="1600" dirty="0"/>
              <a:t>Online quizzes</a:t>
            </a:r>
          </a:p>
          <a:p>
            <a:pPr lvl="1"/>
            <a:r>
              <a:rPr lang="en-US" sz="1600" dirty="0"/>
              <a:t>Online assignments </a:t>
            </a:r>
          </a:p>
          <a:p>
            <a:pPr lvl="1"/>
            <a:r>
              <a:rPr lang="en-US" sz="1600" dirty="0"/>
              <a:t>Rubrics and marking guides</a:t>
            </a:r>
            <a:endParaRPr lang="en-US" sz="1100" dirty="0"/>
          </a:p>
          <a:p>
            <a:pPr lvl="1"/>
            <a:endParaRPr lang="en-US" sz="1100" dirty="0"/>
          </a:p>
          <a:p>
            <a:pPr marL="457200" lvl="1" indent="0">
              <a:buNone/>
            </a:pPr>
            <a:endParaRPr lang="en-US" sz="1100" dirty="0"/>
          </a:p>
        </p:txBody>
      </p:sp>
    </p:spTree>
    <p:extLst>
      <p:ext uri="{BB962C8B-B14F-4D97-AF65-F5344CB8AC3E}">
        <p14:creationId xmlns:p14="http://schemas.microsoft.com/office/powerpoint/2010/main" val="1092408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43D1F-0A40-428B-891E-482D214F338E}"/>
              </a:ext>
            </a:extLst>
          </p:cNvPr>
          <p:cNvSpPr>
            <a:spLocks noGrp="1"/>
          </p:cNvSpPr>
          <p:nvPr>
            <p:ph type="title"/>
          </p:nvPr>
        </p:nvSpPr>
        <p:spPr>
          <a:xfrm>
            <a:off x="838200" y="365125"/>
            <a:ext cx="10515600" cy="1325563"/>
          </a:xfrm>
        </p:spPr>
        <p:txBody>
          <a:bodyPr>
            <a:normAutofit/>
          </a:bodyPr>
          <a:lstStyle/>
          <a:p>
            <a:r>
              <a:rPr lang="en-US" dirty="0"/>
              <a:t>Session plan</a:t>
            </a:r>
          </a:p>
        </p:txBody>
      </p:sp>
      <p:graphicFrame>
        <p:nvGraphicFramePr>
          <p:cNvPr id="5" name="Content Placeholder 2">
            <a:extLst>
              <a:ext uri="{FF2B5EF4-FFF2-40B4-BE49-F238E27FC236}">
                <a16:creationId xmlns:a16="http://schemas.microsoft.com/office/drawing/2014/main" id="{39621677-B99F-4696-BDE9-7224773A1257}"/>
              </a:ext>
            </a:extLst>
          </p:cNvPr>
          <p:cNvGraphicFramePr>
            <a:graphicFrameLocks noGrp="1"/>
          </p:cNvGraphicFramePr>
          <p:nvPr>
            <p:ph idx="1"/>
            <p:extLst>
              <p:ext uri="{D42A27DB-BD31-4B8C-83A1-F6EECF244321}">
                <p14:modId xmlns:p14="http://schemas.microsoft.com/office/powerpoint/2010/main" val="3141273452"/>
              </p:ext>
            </p:extLst>
          </p:nvPr>
        </p:nvGraphicFramePr>
        <p:xfrm>
          <a:off x="1041400" y="1825625"/>
          <a:ext cx="10868378" cy="3401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0239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1071</Words>
  <Application>Microsoft Office PowerPoint</Application>
  <PresentationFormat>Widescreen</PresentationFormat>
  <Paragraphs>118</Paragraphs>
  <Slides>12</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Consider these…</vt:lpstr>
      <vt:lpstr>Challenges and perks</vt:lpstr>
      <vt:lpstr>Students’ perspective</vt:lpstr>
      <vt:lpstr>PowerPoint Presentation</vt:lpstr>
      <vt:lpstr>Consider </vt:lpstr>
      <vt:lpstr>Session plan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Peggy Hartwick</dc:creator>
  <cp:lastModifiedBy>Peggy Hartwick</cp:lastModifiedBy>
  <cp:revision>5</cp:revision>
  <dcterms:created xsi:type="dcterms:W3CDTF">2020-04-23T19:26:05Z</dcterms:created>
  <dcterms:modified xsi:type="dcterms:W3CDTF">2020-04-24T13:39:21Z</dcterms:modified>
</cp:coreProperties>
</file>